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82" r:id="rId2"/>
    <p:sldId id="276" r:id="rId3"/>
    <p:sldId id="278" r:id="rId4"/>
    <p:sldId id="279" r:id="rId5"/>
    <p:sldId id="280" r:id="rId6"/>
    <p:sldId id="281" r:id="rId7"/>
    <p:sldId id="283" r:id="rId8"/>
    <p:sldId id="284" r:id="rId9"/>
    <p:sldId id="285" r:id="rId10"/>
    <p:sldId id="293" r:id="rId11"/>
    <p:sldId id="295" r:id="rId12"/>
    <p:sldId id="296" r:id="rId13"/>
  </p:sldIdLst>
  <p:sldSz cx="9144000" cy="6858000" type="screen4x3"/>
  <p:notesSz cx="6667500" cy="99044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9" d="100"/>
          <a:sy n="99" d="100"/>
        </p:scale>
        <p:origin x="-924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221"/>
          </a:xfrm>
          <a:prstGeom prst="rect">
            <a:avLst/>
          </a:prstGeom>
        </p:spPr>
        <p:txBody>
          <a:bodyPr vert="horz" lIns="94690" tIns="47345" rIns="94690" bIns="4734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6708" y="0"/>
            <a:ext cx="2889250" cy="495221"/>
          </a:xfrm>
          <a:prstGeom prst="rect">
            <a:avLst/>
          </a:prstGeom>
        </p:spPr>
        <p:txBody>
          <a:bodyPr vert="horz" lIns="94690" tIns="47345" rIns="94690" bIns="47345" rtlCol="0"/>
          <a:lstStyle>
            <a:lvl1pPr algn="r">
              <a:defRPr sz="1200"/>
            </a:lvl1pPr>
          </a:lstStyle>
          <a:p>
            <a:fld id="{8ECEF4B3-A13F-4508-B1DD-67CA0FDA3DCE}" type="datetimeFigureOut">
              <a:rPr lang="es-ES" smtClean="0"/>
              <a:t>18/08/2017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8838" y="742950"/>
            <a:ext cx="4949825" cy="3713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90" tIns="47345" rIns="94690" bIns="47345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750" y="4704596"/>
            <a:ext cx="5334000" cy="4456986"/>
          </a:xfrm>
          <a:prstGeom prst="rect">
            <a:avLst/>
          </a:prstGeom>
        </p:spPr>
        <p:txBody>
          <a:bodyPr vert="horz" lIns="94690" tIns="47345" rIns="94690" bIns="4734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07474"/>
            <a:ext cx="2889250" cy="495221"/>
          </a:xfrm>
          <a:prstGeom prst="rect">
            <a:avLst/>
          </a:prstGeom>
        </p:spPr>
        <p:txBody>
          <a:bodyPr vert="horz" lIns="94690" tIns="47345" rIns="94690" bIns="4734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6708" y="9407474"/>
            <a:ext cx="2889250" cy="495221"/>
          </a:xfrm>
          <a:prstGeom prst="rect">
            <a:avLst/>
          </a:prstGeom>
        </p:spPr>
        <p:txBody>
          <a:bodyPr vert="horz" lIns="94690" tIns="47345" rIns="94690" bIns="47345" rtlCol="0" anchor="b"/>
          <a:lstStyle>
            <a:lvl1pPr algn="r">
              <a:defRPr sz="1200"/>
            </a:lvl1pPr>
          </a:lstStyle>
          <a:p>
            <a:fld id="{B9F3C30C-358E-4EF5-A311-BA483A3C47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2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C30C-358E-4EF5-A311-BA483A3C47F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660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C30C-358E-4EF5-A311-BA483A3C47F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57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C30C-358E-4EF5-A311-BA483A3C47F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68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C30C-358E-4EF5-A311-BA483A3C47F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140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01/03/2017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INVENTARIO AULA 5.  SIMULACION CLINICA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89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01/03/2017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INVENTARIO AULA 5.  SIMULACION CLINICA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03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01/03/2017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INVENTARIO AULA 5.  SIMULACION CLINICA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24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01/03/2017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INVENTARIO AULA 5.  SIMULACION CLINICA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9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01/03/2017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INVENTARIO AULA 5.  SIMULACION CLINICA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9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01/03/2017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INVENTARIO AULA 5.  SIMULACION CLINICA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87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01/03/2017</a:t>
            </a: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INVENTARIO AULA 5.  SIMULACION CLINICA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748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01/03/2017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INVENTARIO AULA 5.  SIMULACION CLINICA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52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01/03/2017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INVENTARIO AULA 5.  SIMULACION CLINICA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879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01/03/2017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INVENTARIO AULA 5.  SIMULACION CLINICA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77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01/03/2017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INVENTARIO AULA 5.  SIMULACION CLINICA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44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01/03/2017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INVENTARIO AULA 5.  SIMULACION CLINICA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E098A-F04C-4B0F-8C43-69BB03874F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69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3.bin"/><Relationship Id="rId7" Type="http://schemas.openxmlformats.org/officeDocument/2006/relationships/package" Target="../embeddings/Hoja_de_c_lculo_de_Microsoft_Excel4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emf"/><Relationship Id="rId4" Type="http://schemas.openxmlformats.org/officeDocument/2006/relationships/package" Target="../embeddings/Hoja_de_c_lculo_de_Microsoft_Excel33.xls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7.jpeg"/><Relationship Id="rId3" Type="http://schemas.openxmlformats.org/officeDocument/2006/relationships/oleObject" Target="../embeddings/oleObject5.bin"/><Relationship Id="rId7" Type="http://schemas.openxmlformats.org/officeDocument/2006/relationships/package" Target="../embeddings/Hoja_de_c_lculo_de_Microsoft_Excel66.xlsx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5.emf"/><Relationship Id="rId5" Type="http://schemas.openxmlformats.org/officeDocument/2006/relationships/image" Target="../media/image23.emf"/><Relationship Id="rId10" Type="http://schemas.openxmlformats.org/officeDocument/2006/relationships/package" Target="../embeddings/Hoja_de_c_lculo_de_Microsoft_Excel77.xlsx"/><Relationship Id="rId4" Type="http://schemas.openxmlformats.org/officeDocument/2006/relationships/package" Target="../embeddings/Hoja_de_c_lculo_de_Microsoft_Excel55.xlsx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Hoja_de_c_lculo_de_Microsoft_Excel1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Hoja_de_c_lculo_de_Microsoft_Excel22.xlsx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04/07/2017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483768" y="6093296"/>
            <a:ext cx="3968080" cy="764704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Irene </a:t>
            </a:r>
            <a:r>
              <a:rPr lang="es-ES" dirty="0" err="1" smtClean="0">
                <a:solidFill>
                  <a:schemeClr val="tx1"/>
                </a:solidFill>
              </a:rPr>
              <a:t>Girbés</a:t>
            </a:r>
            <a:r>
              <a:rPr lang="es-ES" dirty="0" smtClean="0">
                <a:solidFill>
                  <a:schemeClr val="tx1"/>
                </a:solidFill>
              </a:rPr>
              <a:t> Ruiz. Enfermera Comisión Simulación Clínica</a:t>
            </a:r>
          </a:p>
          <a:p>
            <a:pPr algn="l"/>
            <a:r>
              <a:rPr lang="es-ES" dirty="0" smtClean="0">
                <a:solidFill>
                  <a:schemeClr val="tx1"/>
                </a:solidFill>
              </a:rPr>
              <a:t>Montserrat </a:t>
            </a:r>
            <a:r>
              <a:rPr lang="es-ES" smtClean="0">
                <a:solidFill>
                  <a:schemeClr val="tx1"/>
                </a:solidFill>
              </a:rPr>
              <a:t>Pont </a:t>
            </a:r>
            <a:r>
              <a:rPr lang="es-ES" smtClean="0">
                <a:solidFill>
                  <a:schemeClr val="tx1"/>
                </a:solidFill>
              </a:rPr>
              <a:t>Cháfer</a:t>
            </a:r>
            <a:r>
              <a:rPr lang="es-ES" dirty="0" smtClean="0">
                <a:solidFill>
                  <a:schemeClr val="tx1"/>
                </a:solidFill>
              </a:rPr>
              <a:t>.  Administración-Fundación FIHGU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1</a:t>
            </a:fld>
            <a:endParaRPr lang="es-ES" dirty="0"/>
          </a:p>
        </p:txBody>
      </p:sp>
      <p:pic>
        <p:nvPicPr>
          <p:cNvPr id="1026" name="Picture 2" descr="C:\Users\Irene\Desktop\Inventario\2017-02-28\IMG_65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72808" cy="480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755576" y="4725144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latin typeface="Arial Black" panose="020B0A04020102020204" pitchFamily="34" charset="0"/>
              </a:rPr>
              <a:t>Dirección de Investigación y Docencia CHGUV</a:t>
            </a:r>
          </a:p>
          <a:p>
            <a:pPr algn="ctr"/>
            <a:r>
              <a:rPr lang="es-ES" sz="2000" dirty="0" smtClean="0">
                <a:latin typeface="Arial" pitchFamily="34" charset="0"/>
                <a:cs typeface="Arial" pitchFamily="34" charset="0"/>
              </a:rPr>
              <a:t>Inventario Aula 5. Simulación Clínica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1551424" cy="102781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2008"/>
            <a:ext cx="1446268" cy="73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04/07/2017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INVENTARIO AULA 5.  SIMULACIÓN CLINICA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60232" y="6309320"/>
            <a:ext cx="2133600" cy="365125"/>
          </a:xfrm>
        </p:spPr>
        <p:txBody>
          <a:bodyPr/>
          <a:lstStyle/>
          <a:p>
            <a:fld id="{2AEE098A-F04C-4B0F-8C43-69BB03874F93}" type="slidenum">
              <a:rPr lang="es-ES" smtClean="0"/>
              <a:t>10</a:t>
            </a:fld>
            <a:endParaRPr lang="es-ES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181160"/>
              </p:ext>
            </p:extLst>
          </p:nvPr>
        </p:nvGraphicFramePr>
        <p:xfrm>
          <a:off x="971600" y="4581128"/>
          <a:ext cx="712470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" name="Hoja de cálculo" r:id="rId4" imgW="7124739" imgH="1647805" progId="Excel.Sheet.12">
                  <p:embed/>
                </p:oleObj>
              </mc:Choice>
              <mc:Fallback>
                <p:oleObj name="Hoja de cálculo" r:id="rId4" imgW="7124739" imgH="16478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600" y="4581128"/>
                        <a:ext cx="7124700" cy="164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462811"/>
              </p:ext>
            </p:extLst>
          </p:nvPr>
        </p:nvGraphicFramePr>
        <p:xfrm>
          <a:off x="971550" y="1989138"/>
          <a:ext cx="712470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" name="Hoja de cálculo" r:id="rId7" imgW="7124767" imgH="1838324" progId="Excel.Sheet.12">
                  <p:embed/>
                </p:oleObj>
              </mc:Choice>
              <mc:Fallback>
                <p:oleObj name="Hoja de cálculo" r:id="rId7" imgW="7124767" imgH="18383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1550" y="1989138"/>
                        <a:ext cx="712470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971600" y="134076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Cabeza intubación adultos (5 piezas), cabeza intubación niño (4 piezas) y cabeza intubación neonatal (1 pieza).</a:t>
            </a:r>
            <a:endParaRPr lang="es-ES" sz="1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971600" y="4149080"/>
            <a:ext cx="7128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err="1" smtClean="0"/>
              <a:t>Newborn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Anne</a:t>
            </a:r>
            <a:r>
              <a:rPr lang="es-ES" sz="1200" b="1" dirty="0" smtClean="0"/>
              <a:t> (9 piezas).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25741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04/07/2017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INVENTARIO AULA 5.  SIMULACIÓN CLINICA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11</a:t>
            </a:fld>
            <a:endParaRPr lang="es-ES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943108"/>
              </p:ext>
            </p:extLst>
          </p:nvPr>
        </p:nvGraphicFramePr>
        <p:xfrm>
          <a:off x="967508" y="5521161"/>
          <a:ext cx="6844852" cy="19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" name="Hoja de cálculo" r:id="rId4" imgW="7124739" imgH="199848" progId="Excel.Sheet.12">
                  <p:embed/>
                </p:oleObj>
              </mc:Choice>
              <mc:Fallback>
                <p:oleObj name="Hoja de cálculo" r:id="rId4" imgW="7124739" imgH="1998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7508" y="5521161"/>
                        <a:ext cx="6844852" cy="19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150799"/>
              </p:ext>
            </p:extLst>
          </p:nvPr>
        </p:nvGraphicFramePr>
        <p:xfrm>
          <a:off x="967508" y="3533557"/>
          <a:ext cx="6844852" cy="1592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" name="Hoja de cálculo" r:id="rId7" imgW="7124767" imgH="1657301" progId="Excel.Sheet.12">
                  <p:embed/>
                </p:oleObj>
              </mc:Choice>
              <mc:Fallback>
                <p:oleObj name="Hoja de cálculo" r:id="rId7" imgW="7124767" imgH="16573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67508" y="3533557"/>
                        <a:ext cx="6844852" cy="1592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406870"/>
              </p:ext>
            </p:extLst>
          </p:nvPr>
        </p:nvGraphicFramePr>
        <p:xfrm>
          <a:off x="967508" y="5164675"/>
          <a:ext cx="6844852" cy="366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" name="Hoja de cálculo" r:id="rId10" imgW="7124739" imgH="380843" progId="Excel.Sheet.12">
                  <p:embed/>
                </p:oleObj>
              </mc:Choice>
              <mc:Fallback>
                <p:oleObj name="Hoja de cálculo" r:id="rId10" imgW="7124739" imgH="3808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67508" y="5164675"/>
                        <a:ext cx="6844852" cy="366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9 Marcador de contenido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24677"/>
            <a:ext cx="1440160" cy="2400268"/>
          </a:xfrm>
          <a:prstGeom prst="rect">
            <a:avLst/>
          </a:prstGeom>
        </p:spPr>
      </p:pic>
      <p:pic>
        <p:nvPicPr>
          <p:cNvPr id="11" name="10 Marcador de contenido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27178"/>
            <a:ext cx="2520280" cy="1512168"/>
          </a:xfrm>
          <a:prstGeom prst="rect">
            <a:avLst/>
          </a:prstGeom>
        </p:spPr>
      </p:pic>
      <p:pic>
        <p:nvPicPr>
          <p:cNvPr id="12" name="9 Marcador de contenido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14" y="1447176"/>
            <a:ext cx="2486950" cy="1492170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827584" y="580526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Materiales propiedad de la Fundación de Investigación del Hospital General Universitario de </a:t>
            </a:r>
            <a:r>
              <a:rPr lang="es-ES" sz="1400" b="1" dirty="0" smtClean="0"/>
              <a:t>Valencia</a:t>
            </a:r>
            <a:endParaRPr lang="es-ES" sz="1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944728" y="3207459"/>
            <a:ext cx="684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DEA de entrenamiento (12 piezas), Simpad </a:t>
            </a:r>
            <a:r>
              <a:rPr lang="es-ES" sz="1200" b="1" dirty="0" err="1" smtClean="0"/>
              <a:t>Skill</a:t>
            </a:r>
            <a:r>
              <a:rPr lang="es-ES" sz="1200" b="1" dirty="0" smtClean="0"/>
              <a:t> (2 piezas) y Monitor Instructor (1 pieza).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109315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04/07/2017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INVENTARIO AULA 5.  SIMULACIÓN CLINICA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12</a:t>
            </a:fld>
            <a:endParaRPr lang="es-E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600076" y="371476"/>
            <a:ext cx="8148638" cy="6030913"/>
            <a:chOff x="378" y="234"/>
            <a:chExt cx="5133" cy="379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5" y="241"/>
              <a:ext cx="5126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62" y="665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80" y="665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93" y="1497"/>
              <a:ext cx="707" cy="536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486" y="1490"/>
              <a:ext cx="720" cy="550"/>
            </a:xfrm>
            <a:custGeom>
              <a:avLst/>
              <a:gdLst>
                <a:gd name="T0" fmla="*/ 0 w 6983"/>
                <a:gd name="T1" fmla="*/ 66 h 5333"/>
                <a:gd name="T2" fmla="*/ 66 w 6983"/>
                <a:gd name="T3" fmla="*/ 0 h 5333"/>
                <a:gd name="T4" fmla="*/ 6916 w 6983"/>
                <a:gd name="T5" fmla="*/ 0 h 5333"/>
                <a:gd name="T6" fmla="*/ 6983 w 6983"/>
                <a:gd name="T7" fmla="*/ 66 h 5333"/>
                <a:gd name="T8" fmla="*/ 6983 w 6983"/>
                <a:gd name="T9" fmla="*/ 5266 h 5333"/>
                <a:gd name="T10" fmla="*/ 6916 w 6983"/>
                <a:gd name="T11" fmla="*/ 5333 h 5333"/>
                <a:gd name="T12" fmla="*/ 66 w 6983"/>
                <a:gd name="T13" fmla="*/ 5333 h 5333"/>
                <a:gd name="T14" fmla="*/ 0 w 6983"/>
                <a:gd name="T15" fmla="*/ 5266 h 5333"/>
                <a:gd name="T16" fmla="*/ 0 w 6983"/>
                <a:gd name="T17" fmla="*/ 66 h 5333"/>
                <a:gd name="T18" fmla="*/ 133 w 6983"/>
                <a:gd name="T19" fmla="*/ 5266 h 5333"/>
                <a:gd name="T20" fmla="*/ 66 w 6983"/>
                <a:gd name="T21" fmla="*/ 5200 h 5333"/>
                <a:gd name="T22" fmla="*/ 6916 w 6983"/>
                <a:gd name="T23" fmla="*/ 5200 h 5333"/>
                <a:gd name="T24" fmla="*/ 6850 w 6983"/>
                <a:gd name="T25" fmla="*/ 5266 h 5333"/>
                <a:gd name="T26" fmla="*/ 6850 w 6983"/>
                <a:gd name="T27" fmla="*/ 66 h 5333"/>
                <a:gd name="T28" fmla="*/ 6916 w 6983"/>
                <a:gd name="T29" fmla="*/ 133 h 5333"/>
                <a:gd name="T30" fmla="*/ 66 w 6983"/>
                <a:gd name="T31" fmla="*/ 133 h 5333"/>
                <a:gd name="T32" fmla="*/ 133 w 6983"/>
                <a:gd name="T33" fmla="*/ 66 h 5333"/>
                <a:gd name="T34" fmla="*/ 133 w 6983"/>
                <a:gd name="T35" fmla="*/ 5266 h 5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83" h="5333">
                  <a:moveTo>
                    <a:pt x="0" y="66"/>
                  </a:moveTo>
                  <a:cubicBezTo>
                    <a:pt x="0" y="30"/>
                    <a:pt x="30" y="0"/>
                    <a:pt x="66" y="0"/>
                  </a:cubicBezTo>
                  <a:lnTo>
                    <a:pt x="6916" y="0"/>
                  </a:lnTo>
                  <a:cubicBezTo>
                    <a:pt x="6953" y="0"/>
                    <a:pt x="6983" y="30"/>
                    <a:pt x="6983" y="66"/>
                  </a:cubicBezTo>
                  <a:lnTo>
                    <a:pt x="6983" y="5266"/>
                  </a:lnTo>
                  <a:cubicBezTo>
                    <a:pt x="6983" y="5303"/>
                    <a:pt x="6953" y="5333"/>
                    <a:pt x="6916" y="5333"/>
                  </a:cubicBezTo>
                  <a:lnTo>
                    <a:pt x="66" y="5333"/>
                  </a:lnTo>
                  <a:cubicBezTo>
                    <a:pt x="30" y="5333"/>
                    <a:pt x="0" y="5303"/>
                    <a:pt x="0" y="5266"/>
                  </a:cubicBezTo>
                  <a:lnTo>
                    <a:pt x="0" y="66"/>
                  </a:lnTo>
                  <a:close/>
                  <a:moveTo>
                    <a:pt x="133" y="5266"/>
                  </a:moveTo>
                  <a:lnTo>
                    <a:pt x="66" y="5200"/>
                  </a:lnTo>
                  <a:lnTo>
                    <a:pt x="6916" y="5200"/>
                  </a:lnTo>
                  <a:lnTo>
                    <a:pt x="6850" y="5266"/>
                  </a:lnTo>
                  <a:lnTo>
                    <a:pt x="6850" y="66"/>
                  </a:lnTo>
                  <a:lnTo>
                    <a:pt x="6916" y="133"/>
                  </a:lnTo>
                  <a:lnTo>
                    <a:pt x="66" y="133"/>
                  </a:lnTo>
                  <a:lnTo>
                    <a:pt x="133" y="66"/>
                  </a:lnTo>
                  <a:lnTo>
                    <a:pt x="133" y="5266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813" y="1528"/>
              <a:ext cx="147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5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882" y="1528"/>
              <a:ext cx="10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69" y="1789"/>
              <a:ext cx="46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RESUCI BABY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970" y="1789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987" y="1789"/>
              <a:ext cx="165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161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103" y="1789"/>
              <a:ext cx="6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751" y="1898"/>
              <a:ext cx="247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01250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943" y="1898"/>
              <a:ext cx="6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93" y="544"/>
              <a:ext cx="521" cy="727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486" y="537"/>
              <a:ext cx="535" cy="741"/>
            </a:xfrm>
            <a:custGeom>
              <a:avLst/>
              <a:gdLst>
                <a:gd name="T0" fmla="*/ 0 w 10367"/>
                <a:gd name="T1" fmla="*/ 133 h 14367"/>
                <a:gd name="T2" fmla="*/ 133 w 10367"/>
                <a:gd name="T3" fmla="*/ 0 h 14367"/>
                <a:gd name="T4" fmla="*/ 10233 w 10367"/>
                <a:gd name="T5" fmla="*/ 0 h 14367"/>
                <a:gd name="T6" fmla="*/ 10367 w 10367"/>
                <a:gd name="T7" fmla="*/ 133 h 14367"/>
                <a:gd name="T8" fmla="*/ 10367 w 10367"/>
                <a:gd name="T9" fmla="*/ 14233 h 14367"/>
                <a:gd name="T10" fmla="*/ 10233 w 10367"/>
                <a:gd name="T11" fmla="*/ 14367 h 14367"/>
                <a:gd name="T12" fmla="*/ 133 w 10367"/>
                <a:gd name="T13" fmla="*/ 14367 h 14367"/>
                <a:gd name="T14" fmla="*/ 0 w 10367"/>
                <a:gd name="T15" fmla="*/ 14233 h 14367"/>
                <a:gd name="T16" fmla="*/ 0 w 10367"/>
                <a:gd name="T17" fmla="*/ 133 h 14367"/>
                <a:gd name="T18" fmla="*/ 267 w 10367"/>
                <a:gd name="T19" fmla="*/ 14233 h 14367"/>
                <a:gd name="T20" fmla="*/ 133 w 10367"/>
                <a:gd name="T21" fmla="*/ 14100 h 14367"/>
                <a:gd name="T22" fmla="*/ 10233 w 10367"/>
                <a:gd name="T23" fmla="*/ 14100 h 14367"/>
                <a:gd name="T24" fmla="*/ 10100 w 10367"/>
                <a:gd name="T25" fmla="*/ 14233 h 14367"/>
                <a:gd name="T26" fmla="*/ 10100 w 10367"/>
                <a:gd name="T27" fmla="*/ 133 h 14367"/>
                <a:gd name="T28" fmla="*/ 10233 w 10367"/>
                <a:gd name="T29" fmla="*/ 267 h 14367"/>
                <a:gd name="T30" fmla="*/ 133 w 10367"/>
                <a:gd name="T31" fmla="*/ 267 h 14367"/>
                <a:gd name="T32" fmla="*/ 267 w 10367"/>
                <a:gd name="T33" fmla="*/ 133 h 14367"/>
                <a:gd name="T34" fmla="*/ 267 w 10367"/>
                <a:gd name="T35" fmla="*/ 14233 h 14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67" h="14367">
                  <a:moveTo>
                    <a:pt x="0" y="133"/>
                  </a:moveTo>
                  <a:cubicBezTo>
                    <a:pt x="0" y="60"/>
                    <a:pt x="60" y="0"/>
                    <a:pt x="133" y="0"/>
                  </a:cubicBezTo>
                  <a:lnTo>
                    <a:pt x="10233" y="0"/>
                  </a:lnTo>
                  <a:cubicBezTo>
                    <a:pt x="10307" y="0"/>
                    <a:pt x="10367" y="60"/>
                    <a:pt x="10367" y="133"/>
                  </a:cubicBezTo>
                  <a:lnTo>
                    <a:pt x="10367" y="14233"/>
                  </a:lnTo>
                  <a:cubicBezTo>
                    <a:pt x="10367" y="14307"/>
                    <a:pt x="10307" y="14367"/>
                    <a:pt x="10233" y="14367"/>
                  </a:cubicBezTo>
                  <a:lnTo>
                    <a:pt x="133" y="14367"/>
                  </a:lnTo>
                  <a:cubicBezTo>
                    <a:pt x="60" y="14367"/>
                    <a:pt x="0" y="14307"/>
                    <a:pt x="0" y="14233"/>
                  </a:cubicBezTo>
                  <a:lnTo>
                    <a:pt x="0" y="133"/>
                  </a:lnTo>
                  <a:close/>
                  <a:moveTo>
                    <a:pt x="267" y="14233"/>
                  </a:moveTo>
                  <a:lnTo>
                    <a:pt x="133" y="14100"/>
                  </a:lnTo>
                  <a:lnTo>
                    <a:pt x="10233" y="14100"/>
                  </a:lnTo>
                  <a:lnTo>
                    <a:pt x="10100" y="14233"/>
                  </a:lnTo>
                  <a:lnTo>
                    <a:pt x="10100" y="133"/>
                  </a:lnTo>
                  <a:lnTo>
                    <a:pt x="10233" y="267"/>
                  </a:lnTo>
                  <a:lnTo>
                    <a:pt x="133" y="267"/>
                  </a:lnTo>
                  <a:lnTo>
                    <a:pt x="267" y="133"/>
                  </a:lnTo>
                  <a:lnTo>
                    <a:pt x="267" y="14233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19" y="576"/>
              <a:ext cx="14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6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9" y="576"/>
              <a:ext cx="10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567" y="837"/>
              <a:ext cx="43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MEGACODE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940" y="837"/>
              <a:ext cx="62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564" y="1011"/>
              <a:ext cx="295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JUNIOR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803" y="1018"/>
              <a:ext cx="5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818" y="1018"/>
              <a:ext cx="14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231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922" y="1018"/>
              <a:ext cx="6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67" y="1120"/>
              <a:ext cx="21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15050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841" y="1120"/>
              <a:ext cx="5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958" y="544"/>
              <a:ext cx="594" cy="1061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12" name="Freeform 30"/>
            <p:cNvSpPr>
              <a:spLocks noEditPoints="1"/>
            </p:cNvSpPr>
            <p:nvPr/>
          </p:nvSpPr>
          <p:spPr bwMode="auto">
            <a:xfrm>
              <a:off x="2952" y="538"/>
              <a:ext cx="607" cy="1074"/>
            </a:xfrm>
            <a:custGeom>
              <a:avLst/>
              <a:gdLst>
                <a:gd name="T0" fmla="*/ 0 w 5883"/>
                <a:gd name="T1" fmla="*/ 66 h 10433"/>
                <a:gd name="T2" fmla="*/ 66 w 5883"/>
                <a:gd name="T3" fmla="*/ 0 h 10433"/>
                <a:gd name="T4" fmla="*/ 5816 w 5883"/>
                <a:gd name="T5" fmla="*/ 0 h 10433"/>
                <a:gd name="T6" fmla="*/ 5883 w 5883"/>
                <a:gd name="T7" fmla="*/ 66 h 10433"/>
                <a:gd name="T8" fmla="*/ 5883 w 5883"/>
                <a:gd name="T9" fmla="*/ 10366 h 10433"/>
                <a:gd name="T10" fmla="*/ 5816 w 5883"/>
                <a:gd name="T11" fmla="*/ 10433 h 10433"/>
                <a:gd name="T12" fmla="*/ 66 w 5883"/>
                <a:gd name="T13" fmla="*/ 10433 h 10433"/>
                <a:gd name="T14" fmla="*/ 0 w 5883"/>
                <a:gd name="T15" fmla="*/ 10366 h 10433"/>
                <a:gd name="T16" fmla="*/ 0 w 5883"/>
                <a:gd name="T17" fmla="*/ 66 h 10433"/>
                <a:gd name="T18" fmla="*/ 133 w 5883"/>
                <a:gd name="T19" fmla="*/ 10366 h 10433"/>
                <a:gd name="T20" fmla="*/ 66 w 5883"/>
                <a:gd name="T21" fmla="*/ 10300 h 10433"/>
                <a:gd name="T22" fmla="*/ 5816 w 5883"/>
                <a:gd name="T23" fmla="*/ 10300 h 10433"/>
                <a:gd name="T24" fmla="*/ 5750 w 5883"/>
                <a:gd name="T25" fmla="*/ 10366 h 10433"/>
                <a:gd name="T26" fmla="*/ 5750 w 5883"/>
                <a:gd name="T27" fmla="*/ 66 h 10433"/>
                <a:gd name="T28" fmla="*/ 5816 w 5883"/>
                <a:gd name="T29" fmla="*/ 133 h 10433"/>
                <a:gd name="T30" fmla="*/ 66 w 5883"/>
                <a:gd name="T31" fmla="*/ 133 h 10433"/>
                <a:gd name="T32" fmla="*/ 133 w 5883"/>
                <a:gd name="T33" fmla="*/ 66 h 10433"/>
                <a:gd name="T34" fmla="*/ 133 w 5883"/>
                <a:gd name="T35" fmla="*/ 10366 h 10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83" h="10433">
                  <a:moveTo>
                    <a:pt x="0" y="66"/>
                  </a:moveTo>
                  <a:cubicBezTo>
                    <a:pt x="0" y="30"/>
                    <a:pt x="30" y="0"/>
                    <a:pt x="66" y="0"/>
                  </a:cubicBezTo>
                  <a:lnTo>
                    <a:pt x="5816" y="0"/>
                  </a:lnTo>
                  <a:cubicBezTo>
                    <a:pt x="5853" y="0"/>
                    <a:pt x="5883" y="30"/>
                    <a:pt x="5883" y="66"/>
                  </a:cubicBezTo>
                  <a:lnTo>
                    <a:pt x="5883" y="10366"/>
                  </a:lnTo>
                  <a:cubicBezTo>
                    <a:pt x="5883" y="10403"/>
                    <a:pt x="5853" y="10433"/>
                    <a:pt x="5816" y="10433"/>
                  </a:cubicBezTo>
                  <a:lnTo>
                    <a:pt x="66" y="10433"/>
                  </a:lnTo>
                  <a:cubicBezTo>
                    <a:pt x="30" y="10433"/>
                    <a:pt x="0" y="10403"/>
                    <a:pt x="0" y="10366"/>
                  </a:cubicBezTo>
                  <a:lnTo>
                    <a:pt x="0" y="66"/>
                  </a:lnTo>
                  <a:close/>
                  <a:moveTo>
                    <a:pt x="133" y="10366"/>
                  </a:moveTo>
                  <a:lnTo>
                    <a:pt x="66" y="10300"/>
                  </a:lnTo>
                  <a:lnTo>
                    <a:pt x="5816" y="10300"/>
                  </a:lnTo>
                  <a:lnTo>
                    <a:pt x="5750" y="10366"/>
                  </a:lnTo>
                  <a:lnTo>
                    <a:pt x="5750" y="66"/>
                  </a:lnTo>
                  <a:lnTo>
                    <a:pt x="5816" y="133"/>
                  </a:lnTo>
                  <a:lnTo>
                    <a:pt x="66" y="133"/>
                  </a:lnTo>
                  <a:lnTo>
                    <a:pt x="133" y="66"/>
                  </a:lnTo>
                  <a:lnTo>
                    <a:pt x="133" y="10366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13" name="Rectangle 31"/>
            <p:cNvSpPr>
              <a:spLocks noChangeArrowheads="1"/>
            </p:cNvSpPr>
            <p:nvPr/>
          </p:nvSpPr>
          <p:spPr bwMode="auto">
            <a:xfrm>
              <a:off x="3221" y="576"/>
              <a:ext cx="147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8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5" name="Rectangle 32"/>
            <p:cNvSpPr>
              <a:spLocks noChangeArrowheads="1"/>
            </p:cNvSpPr>
            <p:nvPr/>
          </p:nvSpPr>
          <p:spPr bwMode="auto">
            <a:xfrm>
              <a:off x="3290" y="576"/>
              <a:ext cx="10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6" name="Rectangle 33"/>
            <p:cNvSpPr>
              <a:spLocks noChangeArrowheads="1"/>
            </p:cNvSpPr>
            <p:nvPr/>
          </p:nvSpPr>
          <p:spPr bwMode="auto">
            <a:xfrm>
              <a:off x="3068" y="838"/>
              <a:ext cx="455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MEGACODE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7" name="Rectangle 34"/>
            <p:cNvSpPr>
              <a:spLocks noChangeArrowheads="1"/>
            </p:cNvSpPr>
            <p:nvPr/>
          </p:nvSpPr>
          <p:spPr bwMode="auto">
            <a:xfrm>
              <a:off x="3165" y="945"/>
              <a:ext cx="236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KELLY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8" name="Rectangle 35"/>
            <p:cNvSpPr>
              <a:spLocks noChangeArrowheads="1"/>
            </p:cNvSpPr>
            <p:nvPr/>
          </p:nvSpPr>
          <p:spPr bwMode="auto">
            <a:xfrm>
              <a:off x="3346" y="945"/>
              <a:ext cx="61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9" name="Rectangle 36"/>
            <p:cNvSpPr>
              <a:spLocks noChangeArrowheads="1"/>
            </p:cNvSpPr>
            <p:nvPr/>
          </p:nvSpPr>
          <p:spPr bwMode="auto">
            <a:xfrm>
              <a:off x="3090" y="1120"/>
              <a:ext cx="165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203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0" name="Rectangle 37"/>
            <p:cNvSpPr>
              <a:spLocks noChangeArrowheads="1"/>
            </p:cNvSpPr>
            <p:nvPr/>
          </p:nvSpPr>
          <p:spPr bwMode="auto">
            <a:xfrm>
              <a:off x="3206" y="1120"/>
              <a:ext cx="67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1" name="Rectangle 38"/>
            <p:cNvSpPr>
              <a:spLocks noChangeArrowheads="1"/>
            </p:cNvSpPr>
            <p:nvPr/>
          </p:nvSpPr>
          <p:spPr bwMode="auto">
            <a:xfrm>
              <a:off x="3229" y="1120"/>
              <a:ext cx="247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05050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2" name="Rectangle 39"/>
            <p:cNvSpPr>
              <a:spLocks noChangeArrowheads="1"/>
            </p:cNvSpPr>
            <p:nvPr/>
          </p:nvSpPr>
          <p:spPr bwMode="auto">
            <a:xfrm>
              <a:off x="3420" y="1120"/>
              <a:ext cx="61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3" name="Rectangle 40"/>
            <p:cNvSpPr>
              <a:spLocks noChangeArrowheads="1"/>
            </p:cNvSpPr>
            <p:nvPr/>
          </p:nvSpPr>
          <p:spPr bwMode="auto">
            <a:xfrm>
              <a:off x="3148" y="1293"/>
              <a:ext cx="22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BATERÍA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4" name="Rectangle 41"/>
            <p:cNvSpPr>
              <a:spLocks noChangeArrowheads="1"/>
            </p:cNvSpPr>
            <p:nvPr/>
          </p:nvSpPr>
          <p:spPr bwMode="auto">
            <a:xfrm>
              <a:off x="3363" y="1293"/>
              <a:ext cx="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5" name="Rectangle 42"/>
            <p:cNvSpPr>
              <a:spLocks noChangeArrowheads="1"/>
            </p:cNvSpPr>
            <p:nvPr/>
          </p:nvSpPr>
          <p:spPr bwMode="auto">
            <a:xfrm>
              <a:off x="3158" y="1448"/>
              <a:ext cx="23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3033(2)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6" name="Rectangle 43"/>
            <p:cNvSpPr>
              <a:spLocks noChangeArrowheads="1"/>
            </p:cNvSpPr>
            <p:nvPr/>
          </p:nvSpPr>
          <p:spPr bwMode="auto">
            <a:xfrm>
              <a:off x="3353" y="1448"/>
              <a:ext cx="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7" name="Rectangle 44"/>
            <p:cNvSpPr>
              <a:spLocks noChangeArrowheads="1"/>
            </p:cNvSpPr>
            <p:nvPr/>
          </p:nvSpPr>
          <p:spPr bwMode="auto">
            <a:xfrm>
              <a:off x="4965" y="925"/>
              <a:ext cx="526" cy="1654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28" name="Freeform 45"/>
            <p:cNvSpPr>
              <a:spLocks noEditPoints="1"/>
            </p:cNvSpPr>
            <p:nvPr/>
          </p:nvSpPr>
          <p:spPr bwMode="auto">
            <a:xfrm>
              <a:off x="4958" y="919"/>
              <a:ext cx="540" cy="1667"/>
            </a:xfrm>
            <a:custGeom>
              <a:avLst/>
              <a:gdLst>
                <a:gd name="T0" fmla="*/ 0 w 2617"/>
                <a:gd name="T1" fmla="*/ 33 h 8092"/>
                <a:gd name="T2" fmla="*/ 33 w 2617"/>
                <a:gd name="T3" fmla="*/ 0 h 8092"/>
                <a:gd name="T4" fmla="*/ 2583 w 2617"/>
                <a:gd name="T5" fmla="*/ 0 h 8092"/>
                <a:gd name="T6" fmla="*/ 2617 w 2617"/>
                <a:gd name="T7" fmla="*/ 33 h 8092"/>
                <a:gd name="T8" fmla="*/ 2617 w 2617"/>
                <a:gd name="T9" fmla="*/ 8058 h 8092"/>
                <a:gd name="T10" fmla="*/ 2583 w 2617"/>
                <a:gd name="T11" fmla="*/ 8092 h 8092"/>
                <a:gd name="T12" fmla="*/ 33 w 2617"/>
                <a:gd name="T13" fmla="*/ 8092 h 8092"/>
                <a:gd name="T14" fmla="*/ 0 w 2617"/>
                <a:gd name="T15" fmla="*/ 8058 h 8092"/>
                <a:gd name="T16" fmla="*/ 0 w 2617"/>
                <a:gd name="T17" fmla="*/ 33 h 8092"/>
                <a:gd name="T18" fmla="*/ 67 w 2617"/>
                <a:gd name="T19" fmla="*/ 8058 h 8092"/>
                <a:gd name="T20" fmla="*/ 33 w 2617"/>
                <a:gd name="T21" fmla="*/ 8025 h 8092"/>
                <a:gd name="T22" fmla="*/ 2583 w 2617"/>
                <a:gd name="T23" fmla="*/ 8025 h 8092"/>
                <a:gd name="T24" fmla="*/ 2550 w 2617"/>
                <a:gd name="T25" fmla="*/ 8058 h 8092"/>
                <a:gd name="T26" fmla="*/ 2550 w 2617"/>
                <a:gd name="T27" fmla="*/ 33 h 8092"/>
                <a:gd name="T28" fmla="*/ 2583 w 2617"/>
                <a:gd name="T29" fmla="*/ 67 h 8092"/>
                <a:gd name="T30" fmla="*/ 33 w 2617"/>
                <a:gd name="T31" fmla="*/ 67 h 8092"/>
                <a:gd name="T32" fmla="*/ 67 w 2617"/>
                <a:gd name="T33" fmla="*/ 33 h 8092"/>
                <a:gd name="T34" fmla="*/ 67 w 2617"/>
                <a:gd name="T35" fmla="*/ 8058 h 8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17" h="8092">
                  <a:moveTo>
                    <a:pt x="0" y="33"/>
                  </a:moveTo>
                  <a:cubicBezTo>
                    <a:pt x="0" y="15"/>
                    <a:pt x="15" y="0"/>
                    <a:pt x="33" y="0"/>
                  </a:cubicBezTo>
                  <a:lnTo>
                    <a:pt x="2583" y="0"/>
                  </a:lnTo>
                  <a:cubicBezTo>
                    <a:pt x="2602" y="0"/>
                    <a:pt x="2617" y="15"/>
                    <a:pt x="2617" y="33"/>
                  </a:cubicBezTo>
                  <a:lnTo>
                    <a:pt x="2617" y="8058"/>
                  </a:lnTo>
                  <a:cubicBezTo>
                    <a:pt x="2617" y="8077"/>
                    <a:pt x="2602" y="8092"/>
                    <a:pt x="2583" y="8092"/>
                  </a:cubicBezTo>
                  <a:lnTo>
                    <a:pt x="33" y="8092"/>
                  </a:lnTo>
                  <a:cubicBezTo>
                    <a:pt x="15" y="8092"/>
                    <a:pt x="0" y="8077"/>
                    <a:pt x="0" y="8058"/>
                  </a:cubicBezTo>
                  <a:lnTo>
                    <a:pt x="0" y="33"/>
                  </a:lnTo>
                  <a:close/>
                  <a:moveTo>
                    <a:pt x="67" y="8058"/>
                  </a:moveTo>
                  <a:lnTo>
                    <a:pt x="33" y="8025"/>
                  </a:lnTo>
                  <a:lnTo>
                    <a:pt x="2583" y="8025"/>
                  </a:lnTo>
                  <a:lnTo>
                    <a:pt x="2550" y="8058"/>
                  </a:lnTo>
                  <a:lnTo>
                    <a:pt x="2550" y="33"/>
                  </a:lnTo>
                  <a:lnTo>
                    <a:pt x="2583" y="67"/>
                  </a:lnTo>
                  <a:lnTo>
                    <a:pt x="33" y="67"/>
                  </a:lnTo>
                  <a:lnTo>
                    <a:pt x="67" y="33"/>
                  </a:lnTo>
                  <a:lnTo>
                    <a:pt x="67" y="8058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29" name="Rectangle 46"/>
            <p:cNvSpPr>
              <a:spLocks noChangeArrowheads="1"/>
            </p:cNvSpPr>
            <p:nvPr/>
          </p:nvSpPr>
          <p:spPr bwMode="auto">
            <a:xfrm>
              <a:off x="5193" y="956"/>
              <a:ext cx="14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9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0" name="Rectangle 47"/>
            <p:cNvSpPr>
              <a:spLocks noChangeArrowheads="1"/>
            </p:cNvSpPr>
            <p:nvPr/>
          </p:nvSpPr>
          <p:spPr bwMode="auto">
            <a:xfrm>
              <a:off x="5262" y="956"/>
              <a:ext cx="10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1" name="Rectangle 48"/>
            <p:cNvSpPr>
              <a:spLocks noChangeArrowheads="1"/>
            </p:cNvSpPr>
            <p:nvPr/>
          </p:nvSpPr>
          <p:spPr bwMode="auto">
            <a:xfrm>
              <a:off x="5087" y="1219"/>
              <a:ext cx="343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CABEZAS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2" name="Rectangle 49"/>
            <p:cNvSpPr>
              <a:spLocks noChangeArrowheads="1"/>
            </p:cNvSpPr>
            <p:nvPr/>
          </p:nvSpPr>
          <p:spPr bwMode="auto">
            <a:xfrm>
              <a:off x="5370" y="1219"/>
              <a:ext cx="6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3" name="Rectangle 50"/>
            <p:cNvSpPr>
              <a:spLocks noChangeArrowheads="1"/>
            </p:cNvSpPr>
            <p:nvPr/>
          </p:nvSpPr>
          <p:spPr bwMode="auto">
            <a:xfrm>
              <a:off x="5086" y="1299"/>
              <a:ext cx="283" cy="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34" name="Rectangle 51"/>
            <p:cNvSpPr>
              <a:spLocks noChangeArrowheads="1"/>
            </p:cNvSpPr>
            <p:nvPr/>
          </p:nvSpPr>
          <p:spPr bwMode="auto">
            <a:xfrm>
              <a:off x="5025" y="1395"/>
              <a:ext cx="43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INTUBACIÓN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5" name="Rectangle 52"/>
            <p:cNvSpPr>
              <a:spLocks noChangeArrowheads="1"/>
            </p:cNvSpPr>
            <p:nvPr/>
          </p:nvSpPr>
          <p:spPr bwMode="auto">
            <a:xfrm>
              <a:off x="5431" y="1395"/>
              <a:ext cx="61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6" name="Rectangle 53"/>
            <p:cNvSpPr>
              <a:spLocks noChangeArrowheads="1"/>
            </p:cNvSpPr>
            <p:nvPr/>
          </p:nvSpPr>
          <p:spPr bwMode="auto">
            <a:xfrm>
              <a:off x="5024" y="1474"/>
              <a:ext cx="406" cy="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37" name="Rectangle 54"/>
            <p:cNvSpPr>
              <a:spLocks noChangeArrowheads="1"/>
            </p:cNvSpPr>
            <p:nvPr/>
          </p:nvSpPr>
          <p:spPr bwMode="auto">
            <a:xfrm>
              <a:off x="5149" y="1570"/>
              <a:ext cx="15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BEBÉ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8" name="Rectangle 55"/>
            <p:cNvSpPr>
              <a:spLocks noChangeArrowheads="1"/>
            </p:cNvSpPr>
            <p:nvPr/>
          </p:nvSpPr>
          <p:spPr bwMode="auto">
            <a:xfrm>
              <a:off x="5307" y="1570"/>
              <a:ext cx="61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9" name="Rectangle 56"/>
            <p:cNvSpPr>
              <a:spLocks noChangeArrowheads="1"/>
            </p:cNvSpPr>
            <p:nvPr/>
          </p:nvSpPr>
          <p:spPr bwMode="auto">
            <a:xfrm>
              <a:off x="5080" y="1743"/>
              <a:ext cx="165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250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0" name="Rectangle 57"/>
            <p:cNvSpPr>
              <a:spLocks noChangeArrowheads="1"/>
            </p:cNvSpPr>
            <p:nvPr/>
          </p:nvSpPr>
          <p:spPr bwMode="auto">
            <a:xfrm>
              <a:off x="5196" y="1743"/>
              <a:ext cx="6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1" name="Rectangle 58"/>
            <p:cNvSpPr>
              <a:spLocks noChangeArrowheads="1"/>
            </p:cNvSpPr>
            <p:nvPr/>
          </p:nvSpPr>
          <p:spPr bwMode="auto">
            <a:xfrm>
              <a:off x="5219" y="1755"/>
              <a:ext cx="19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00101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2" name="Rectangle 59"/>
            <p:cNvSpPr>
              <a:spLocks noChangeArrowheads="1"/>
            </p:cNvSpPr>
            <p:nvPr/>
          </p:nvSpPr>
          <p:spPr bwMode="auto">
            <a:xfrm>
              <a:off x="5376" y="1755"/>
              <a:ext cx="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3" name="Rectangle 60"/>
            <p:cNvSpPr>
              <a:spLocks noChangeArrowheads="1"/>
            </p:cNvSpPr>
            <p:nvPr/>
          </p:nvSpPr>
          <p:spPr bwMode="auto">
            <a:xfrm>
              <a:off x="5040" y="1918"/>
              <a:ext cx="40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PEDIÁTRICA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4" name="Rectangle 61"/>
            <p:cNvSpPr>
              <a:spLocks noChangeArrowheads="1"/>
            </p:cNvSpPr>
            <p:nvPr/>
          </p:nvSpPr>
          <p:spPr bwMode="auto">
            <a:xfrm>
              <a:off x="5417" y="1918"/>
              <a:ext cx="6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5" name="Rectangle 62"/>
            <p:cNvSpPr>
              <a:spLocks noChangeArrowheads="1"/>
            </p:cNvSpPr>
            <p:nvPr/>
          </p:nvSpPr>
          <p:spPr bwMode="auto">
            <a:xfrm>
              <a:off x="5083" y="2094"/>
              <a:ext cx="165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250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6" name="Rectangle 63"/>
            <p:cNvSpPr>
              <a:spLocks noChangeArrowheads="1"/>
            </p:cNvSpPr>
            <p:nvPr/>
          </p:nvSpPr>
          <p:spPr bwMode="auto">
            <a:xfrm>
              <a:off x="5198" y="2094"/>
              <a:ext cx="67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7" name="Rectangle 64"/>
            <p:cNvSpPr>
              <a:spLocks noChangeArrowheads="1"/>
            </p:cNvSpPr>
            <p:nvPr/>
          </p:nvSpPr>
          <p:spPr bwMode="auto">
            <a:xfrm>
              <a:off x="5221" y="2094"/>
              <a:ext cx="207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0001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8" name="Rectangle 65"/>
            <p:cNvSpPr>
              <a:spLocks noChangeArrowheads="1"/>
            </p:cNvSpPr>
            <p:nvPr/>
          </p:nvSpPr>
          <p:spPr bwMode="auto">
            <a:xfrm>
              <a:off x="5374" y="2094"/>
              <a:ext cx="6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49" name="Rectangle 66"/>
            <p:cNvSpPr>
              <a:spLocks noChangeArrowheads="1"/>
            </p:cNvSpPr>
            <p:nvPr/>
          </p:nvSpPr>
          <p:spPr bwMode="auto">
            <a:xfrm>
              <a:off x="5097" y="2267"/>
              <a:ext cx="32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ADULTO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50" name="Rectangle 67"/>
            <p:cNvSpPr>
              <a:spLocks noChangeArrowheads="1"/>
            </p:cNvSpPr>
            <p:nvPr/>
          </p:nvSpPr>
          <p:spPr bwMode="auto">
            <a:xfrm>
              <a:off x="5360" y="2267"/>
              <a:ext cx="6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51" name="Rectangle 68"/>
            <p:cNvSpPr>
              <a:spLocks noChangeArrowheads="1"/>
            </p:cNvSpPr>
            <p:nvPr/>
          </p:nvSpPr>
          <p:spPr bwMode="auto">
            <a:xfrm>
              <a:off x="5063" y="2442"/>
              <a:ext cx="165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250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52" name="Rectangle 69"/>
            <p:cNvSpPr>
              <a:spLocks noChangeArrowheads="1"/>
            </p:cNvSpPr>
            <p:nvPr/>
          </p:nvSpPr>
          <p:spPr bwMode="auto">
            <a:xfrm>
              <a:off x="5178" y="2442"/>
              <a:ext cx="6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53" name="Rectangle 70"/>
            <p:cNvSpPr>
              <a:spLocks noChangeArrowheads="1"/>
            </p:cNvSpPr>
            <p:nvPr/>
          </p:nvSpPr>
          <p:spPr bwMode="auto">
            <a:xfrm>
              <a:off x="5201" y="2442"/>
              <a:ext cx="2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00033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54" name="Rectangle 71"/>
            <p:cNvSpPr>
              <a:spLocks noChangeArrowheads="1"/>
            </p:cNvSpPr>
            <p:nvPr/>
          </p:nvSpPr>
          <p:spPr bwMode="auto">
            <a:xfrm>
              <a:off x="5393" y="2442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55" name="Rectangle 72"/>
            <p:cNvSpPr>
              <a:spLocks noChangeArrowheads="1"/>
            </p:cNvSpPr>
            <p:nvPr/>
          </p:nvSpPr>
          <p:spPr bwMode="auto">
            <a:xfrm>
              <a:off x="385" y="2270"/>
              <a:ext cx="603" cy="1746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56" name="Freeform 73"/>
            <p:cNvSpPr>
              <a:spLocks noEditPoints="1"/>
            </p:cNvSpPr>
            <p:nvPr/>
          </p:nvSpPr>
          <p:spPr bwMode="auto">
            <a:xfrm>
              <a:off x="378" y="2263"/>
              <a:ext cx="617" cy="1760"/>
            </a:xfrm>
            <a:custGeom>
              <a:avLst/>
              <a:gdLst>
                <a:gd name="T0" fmla="*/ 0 w 2992"/>
                <a:gd name="T1" fmla="*/ 33 h 8542"/>
                <a:gd name="T2" fmla="*/ 33 w 2992"/>
                <a:gd name="T3" fmla="*/ 0 h 8542"/>
                <a:gd name="T4" fmla="*/ 2958 w 2992"/>
                <a:gd name="T5" fmla="*/ 0 h 8542"/>
                <a:gd name="T6" fmla="*/ 2992 w 2992"/>
                <a:gd name="T7" fmla="*/ 33 h 8542"/>
                <a:gd name="T8" fmla="*/ 2992 w 2992"/>
                <a:gd name="T9" fmla="*/ 8508 h 8542"/>
                <a:gd name="T10" fmla="*/ 2958 w 2992"/>
                <a:gd name="T11" fmla="*/ 8542 h 8542"/>
                <a:gd name="T12" fmla="*/ 33 w 2992"/>
                <a:gd name="T13" fmla="*/ 8542 h 8542"/>
                <a:gd name="T14" fmla="*/ 0 w 2992"/>
                <a:gd name="T15" fmla="*/ 8508 h 8542"/>
                <a:gd name="T16" fmla="*/ 0 w 2992"/>
                <a:gd name="T17" fmla="*/ 33 h 8542"/>
                <a:gd name="T18" fmla="*/ 67 w 2992"/>
                <a:gd name="T19" fmla="*/ 8508 h 8542"/>
                <a:gd name="T20" fmla="*/ 33 w 2992"/>
                <a:gd name="T21" fmla="*/ 8475 h 8542"/>
                <a:gd name="T22" fmla="*/ 2958 w 2992"/>
                <a:gd name="T23" fmla="*/ 8475 h 8542"/>
                <a:gd name="T24" fmla="*/ 2925 w 2992"/>
                <a:gd name="T25" fmla="*/ 8508 h 8542"/>
                <a:gd name="T26" fmla="*/ 2925 w 2992"/>
                <a:gd name="T27" fmla="*/ 33 h 8542"/>
                <a:gd name="T28" fmla="*/ 2958 w 2992"/>
                <a:gd name="T29" fmla="*/ 67 h 8542"/>
                <a:gd name="T30" fmla="*/ 33 w 2992"/>
                <a:gd name="T31" fmla="*/ 67 h 8542"/>
                <a:gd name="T32" fmla="*/ 67 w 2992"/>
                <a:gd name="T33" fmla="*/ 33 h 8542"/>
                <a:gd name="T34" fmla="*/ 67 w 2992"/>
                <a:gd name="T35" fmla="*/ 8508 h 8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92" h="8542">
                  <a:moveTo>
                    <a:pt x="0" y="33"/>
                  </a:moveTo>
                  <a:cubicBezTo>
                    <a:pt x="0" y="15"/>
                    <a:pt x="15" y="0"/>
                    <a:pt x="33" y="0"/>
                  </a:cubicBezTo>
                  <a:lnTo>
                    <a:pt x="2958" y="0"/>
                  </a:lnTo>
                  <a:cubicBezTo>
                    <a:pt x="2977" y="0"/>
                    <a:pt x="2992" y="15"/>
                    <a:pt x="2992" y="33"/>
                  </a:cubicBezTo>
                  <a:lnTo>
                    <a:pt x="2992" y="8508"/>
                  </a:lnTo>
                  <a:cubicBezTo>
                    <a:pt x="2992" y="8527"/>
                    <a:pt x="2977" y="8542"/>
                    <a:pt x="2958" y="8542"/>
                  </a:cubicBezTo>
                  <a:lnTo>
                    <a:pt x="33" y="8542"/>
                  </a:lnTo>
                  <a:cubicBezTo>
                    <a:pt x="15" y="8542"/>
                    <a:pt x="0" y="8527"/>
                    <a:pt x="0" y="8508"/>
                  </a:cubicBezTo>
                  <a:lnTo>
                    <a:pt x="0" y="33"/>
                  </a:lnTo>
                  <a:close/>
                  <a:moveTo>
                    <a:pt x="67" y="8508"/>
                  </a:moveTo>
                  <a:lnTo>
                    <a:pt x="33" y="8475"/>
                  </a:lnTo>
                  <a:lnTo>
                    <a:pt x="2958" y="8475"/>
                  </a:lnTo>
                  <a:lnTo>
                    <a:pt x="2925" y="8508"/>
                  </a:lnTo>
                  <a:lnTo>
                    <a:pt x="2925" y="33"/>
                  </a:lnTo>
                  <a:lnTo>
                    <a:pt x="2958" y="67"/>
                  </a:lnTo>
                  <a:lnTo>
                    <a:pt x="33" y="67"/>
                  </a:lnTo>
                  <a:lnTo>
                    <a:pt x="67" y="33"/>
                  </a:lnTo>
                  <a:lnTo>
                    <a:pt x="67" y="8508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57" name="Rectangle 74"/>
            <p:cNvSpPr>
              <a:spLocks noChangeArrowheads="1"/>
            </p:cNvSpPr>
            <p:nvPr/>
          </p:nvSpPr>
          <p:spPr bwMode="auto">
            <a:xfrm>
              <a:off x="441" y="2362"/>
              <a:ext cx="24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         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58" name="Rectangle 75"/>
            <p:cNvSpPr>
              <a:spLocks noChangeArrowheads="1"/>
            </p:cNvSpPr>
            <p:nvPr/>
          </p:nvSpPr>
          <p:spPr bwMode="auto">
            <a:xfrm>
              <a:off x="629" y="2302"/>
              <a:ext cx="14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59" name="Rectangle 76"/>
            <p:cNvSpPr>
              <a:spLocks noChangeArrowheads="1"/>
            </p:cNvSpPr>
            <p:nvPr/>
          </p:nvSpPr>
          <p:spPr bwMode="auto">
            <a:xfrm>
              <a:off x="699" y="2302"/>
              <a:ext cx="10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60" name="Rectangle 77"/>
            <p:cNvSpPr>
              <a:spLocks noChangeArrowheads="1"/>
            </p:cNvSpPr>
            <p:nvPr/>
          </p:nvSpPr>
          <p:spPr bwMode="auto">
            <a:xfrm>
              <a:off x="535" y="2563"/>
              <a:ext cx="363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4 TORSOS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61" name="Rectangle 78"/>
            <p:cNvSpPr>
              <a:spLocks noChangeArrowheads="1"/>
            </p:cNvSpPr>
            <p:nvPr/>
          </p:nvSpPr>
          <p:spPr bwMode="auto">
            <a:xfrm>
              <a:off x="838" y="2563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62" name="Rectangle 79"/>
            <p:cNvSpPr>
              <a:spLocks noChangeArrowheads="1"/>
            </p:cNvSpPr>
            <p:nvPr/>
          </p:nvSpPr>
          <p:spPr bwMode="auto">
            <a:xfrm>
              <a:off x="573" y="2738"/>
              <a:ext cx="282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NUEVO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63" name="Rectangle 80"/>
            <p:cNvSpPr>
              <a:spLocks noChangeArrowheads="1"/>
            </p:cNvSpPr>
            <p:nvPr/>
          </p:nvSpPr>
          <p:spPr bwMode="auto">
            <a:xfrm>
              <a:off x="800" y="2738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64" name="Rectangle 81"/>
            <p:cNvSpPr>
              <a:spLocks noChangeArrowheads="1"/>
            </p:cNvSpPr>
            <p:nvPr/>
          </p:nvSpPr>
          <p:spPr bwMode="auto">
            <a:xfrm>
              <a:off x="489" y="2914"/>
              <a:ext cx="46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LITTLE ANNE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65" name="Rectangle 82"/>
            <p:cNvSpPr>
              <a:spLocks noChangeArrowheads="1"/>
            </p:cNvSpPr>
            <p:nvPr/>
          </p:nvSpPr>
          <p:spPr bwMode="auto">
            <a:xfrm>
              <a:off x="884" y="2914"/>
              <a:ext cx="61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66" name="Rectangle 83"/>
            <p:cNvSpPr>
              <a:spLocks noChangeArrowheads="1"/>
            </p:cNvSpPr>
            <p:nvPr/>
          </p:nvSpPr>
          <p:spPr bwMode="auto">
            <a:xfrm>
              <a:off x="624" y="3088"/>
              <a:ext cx="14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121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67" name="Rectangle 84"/>
            <p:cNvSpPr>
              <a:spLocks noChangeArrowheads="1"/>
            </p:cNvSpPr>
            <p:nvPr/>
          </p:nvSpPr>
          <p:spPr bwMode="auto">
            <a:xfrm>
              <a:off x="728" y="3088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68" name="Rectangle 85"/>
            <p:cNvSpPr>
              <a:spLocks noChangeArrowheads="1"/>
            </p:cNvSpPr>
            <p:nvPr/>
          </p:nvSpPr>
          <p:spPr bwMode="auto">
            <a:xfrm>
              <a:off x="446" y="3185"/>
              <a:ext cx="53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01050(1)(2)(3)(4)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69" name="Rectangle 86"/>
            <p:cNvSpPr>
              <a:spLocks noChangeArrowheads="1"/>
            </p:cNvSpPr>
            <p:nvPr/>
          </p:nvSpPr>
          <p:spPr bwMode="auto">
            <a:xfrm>
              <a:off x="926" y="3185"/>
              <a:ext cx="5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70" name="Rectangle 87"/>
            <p:cNvSpPr>
              <a:spLocks noChangeArrowheads="1"/>
            </p:cNvSpPr>
            <p:nvPr/>
          </p:nvSpPr>
          <p:spPr bwMode="auto">
            <a:xfrm>
              <a:off x="686" y="3350"/>
              <a:ext cx="6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71" name="Rectangle 88"/>
            <p:cNvSpPr>
              <a:spLocks noChangeArrowheads="1"/>
            </p:cNvSpPr>
            <p:nvPr/>
          </p:nvSpPr>
          <p:spPr bwMode="auto">
            <a:xfrm>
              <a:off x="474" y="3525"/>
              <a:ext cx="101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2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72" name="Rectangle 89"/>
            <p:cNvSpPr>
              <a:spLocks noChangeArrowheads="1"/>
            </p:cNvSpPr>
            <p:nvPr/>
          </p:nvSpPr>
          <p:spPr bwMode="auto">
            <a:xfrm>
              <a:off x="530" y="3525"/>
              <a:ext cx="436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BABY ANNE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73" name="Rectangle 90"/>
            <p:cNvSpPr>
              <a:spLocks noChangeArrowheads="1"/>
            </p:cNvSpPr>
            <p:nvPr/>
          </p:nvSpPr>
          <p:spPr bwMode="auto">
            <a:xfrm>
              <a:off x="899" y="3525"/>
              <a:ext cx="6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74" name="Rectangle 91"/>
            <p:cNvSpPr>
              <a:spLocks noChangeArrowheads="1"/>
            </p:cNvSpPr>
            <p:nvPr/>
          </p:nvSpPr>
          <p:spPr bwMode="auto">
            <a:xfrm>
              <a:off x="591" y="3698"/>
              <a:ext cx="24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50010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75" name="Rectangle 92"/>
            <p:cNvSpPr>
              <a:spLocks noChangeArrowheads="1"/>
            </p:cNvSpPr>
            <p:nvPr/>
          </p:nvSpPr>
          <p:spPr bwMode="auto">
            <a:xfrm>
              <a:off x="782" y="3698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76" name="Rectangle 93"/>
            <p:cNvSpPr>
              <a:spLocks noChangeArrowheads="1"/>
            </p:cNvSpPr>
            <p:nvPr/>
          </p:nvSpPr>
          <p:spPr bwMode="auto">
            <a:xfrm>
              <a:off x="602" y="3873"/>
              <a:ext cx="19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(3)(4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77" name="Rectangle 94"/>
            <p:cNvSpPr>
              <a:spLocks noChangeArrowheads="1"/>
            </p:cNvSpPr>
            <p:nvPr/>
          </p:nvSpPr>
          <p:spPr bwMode="auto">
            <a:xfrm>
              <a:off x="748" y="3873"/>
              <a:ext cx="6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)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78" name="Rectangle 95"/>
            <p:cNvSpPr>
              <a:spLocks noChangeArrowheads="1"/>
            </p:cNvSpPr>
            <p:nvPr/>
          </p:nvSpPr>
          <p:spPr bwMode="auto">
            <a:xfrm>
              <a:off x="770" y="3873"/>
              <a:ext cx="6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79" name="Rectangle 96"/>
            <p:cNvSpPr>
              <a:spLocks noChangeArrowheads="1"/>
            </p:cNvSpPr>
            <p:nvPr/>
          </p:nvSpPr>
          <p:spPr bwMode="auto">
            <a:xfrm>
              <a:off x="4965" y="2579"/>
              <a:ext cx="536" cy="603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80" name="Freeform 97"/>
            <p:cNvSpPr>
              <a:spLocks noEditPoints="1"/>
            </p:cNvSpPr>
            <p:nvPr/>
          </p:nvSpPr>
          <p:spPr bwMode="auto">
            <a:xfrm>
              <a:off x="4958" y="2572"/>
              <a:ext cx="550" cy="617"/>
            </a:xfrm>
            <a:custGeom>
              <a:avLst/>
              <a:gdLst>
                <a:gd name="T0" fmla="*/ 0 w 2667"/>
                <a:gd name="T1" fmla="*/ 33 h 2992"/>
                <a:gd name="T2" fmla="*/ 33 w 2667"/>
                <a:gd name="T3" fmla="*/ 0 h 2992"/>
                <a:gd name="T4" fmla="*/ 2633 w 2667"/>
                <a:gd name="T5" fmla="*/ 0 h 2992"/>
                <a:gd name="T6" fmla="*/ 2667 w 2667"/>
                <a:gd name="T7" fmla="*/ 33 h 2992"/>
                <a:gd name="T8" fmla="*/ 2667 w 2667"/>
                <a:gd name="T9" fmla="*/ 2958 h 2992"/>
                <a:gd name="T10" fmla="*/ 2633 w 2667"/>
                <a:gd name="T11" fmla="*/ 2992 h 2992"/>
                <a:gd name="T12" fmla="*/ 33 w 2667"/>
                <a:gd name="T13" fmla="*/ 2992 h 2992"/>
                <a:gd name="T14" fmla="*/ 0 w 2667"/>
                <a:gd name="T15" fmla="*/ 2958 h 2992"/>
                <a:gd name="T16" fmla="*/ 0 w 2667"/>
                <a:gd name="T17" fmla="*/ 33 h 2992"/>
                <a:gd name="T18" fmla="*/ 67 w 2667"/>
                <a:gd name="T19" fmla="*/ 2958 h 2992"/>
                <a:gd name="T20" fmla="*/ 33 w 2667"/>
                <a:gd name="T21" fmla="*/ 2925 h 2992"/>
                <a:gd name="T22" fmla="*/ 2633 w 2667"/>
                <a:gd name="T23" fmla="*/ 2925 h 2992"/>
                <a:gd name="T24" fmla="*/ 2600 w 2667"/>
                <a:gd name="T25" fmla="*/ 2958 h 2992"/>
                <a:gd name="T26" fmla="*/ 2600 w 2667"/>
                <a:gd name="T27" fmla="*/ 33 h 2992"/>
                <a:gd name="T28" fmla="*/ 2633 w 2667"/>
                <a:gd name="T29" fmla="*/ 67 h 2992"/>
                <a:gd name="T30" fmla="*/ 33 w 2667"/>
                <a:gd name="T31" fmla="*/ 67 h 2992"/>
                <a:gd name="T32" fmla="*/ 67 w 2667"/>
                <a:gd name="T33" fmla="*/ 33 h 2992"/>
                <a:gd name="T34" fmla="*/ 67 w 2667"/>
                <a:gd name="T35" fmla="*/ 2958 h 2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67" h="2992">
                  <a:moveTo>
                    <a:pt x="0" y="33"/>
                  </a:moveTo>
                  <a:cubicBezTo>
                    <a:pt x="0" y="15"/>
                    <a:pt x="15" y="0"/>
                    <a:pt x="33" y="0"/>
                  </a:cubicBezTo>
                  <a:lnTo>
                    <a:pt x="2633" y="0"/>
                  </a:lnTo>
                  <a:cubicBezTo>
                    <a:pt x="2652" y="0"/>
                    <a:pt x="2667" y="15"/>
                    <a:pt x="2667" y="33"/>
                  </a:cubicBezTo>
                  <a:lnTo>
                    <a:pt x="2667" y="2958"/>
                  </a:lnTo>
                  <a:cubicBezTo>
                    <a:pt x="2667" y="2977"/>
                    <a:pt x="2652" y="2992"/>
                    <a:pt x="2633" y="2992"/>
                  </a:cubicBezTo>
                  <a:lnTo>
                    <a:pt x="33" y="2992"/>
                  </a:lnTo>
                  <a:cubicBezTo>
                    <a:pt x="15" y="2992"/>
                    <a:pt x="0" y="2977"/>
                    <a:pt x="0" y="2958"/>
                  </a:cubicBezTo>
                  <a:lnTo>
                    <a:pt x="0" y="33"/>
                  </a:lnTo>
                  <a:close/>
                  <a:moveTo>
                    <a:pt x="67" y="2958"/>
                  </a:moveTo>
                  <a:lnTo>
                    <a:pt x="33" y="2925"/>
                  </a:lnTo>
                  <a:lnTo>
                    <a:pt x="2633" y="2925"/>
                  </a:lnTo>
                  <a:lnTo>
                    <a:pt x="2600" y="2958"/>
                  </a:lnTo>
                  <a:lnTo>
                    <a:pt x="2600" y="33"/>
                  </a:lnTo>
                  <a:lnTo>
                    <a:pt x="2633" y="67"/>
                  </a:lnTo>
                  <a:lnTo>
                    <a:pt x="33" y="67"/>
                  </a:lnTo>
                  <a:lnTo>
                    <a:pt x="67" y="33"/>
                  </a:lnTo>
                  <a:lnTo>
                    <a:pt x="67" y="2958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81" name="Rectangle 98"/>
            <p:cNvSpPr>
              <a:spLocks noChangeArrowheads="1"/>
            </p:cNvSpPr>
            <p:nvPr/>
          </p:nvSpPr>
          <p:spPr bwMode="auto">
            <a:xfrm>
              <a:off x="5021" y="2564"/>
              <a:ext cx="14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82" name="Rectangle 99"/>
            <p:cNvSpPr>
              <a:spLocks noChangeArrowheads="1"/>
            </p:cNvSpPr>
            <p:nvPr/>
          </p:nvSpPr>
          <p:spPr bwMode="auto">
            <a:xfrm>
              <a:off x="5084" y="2624"/>
              <a:ext cx="396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NEWBORN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83" name="Rectangle 100"/>
            <p:cNvSpPr>
              <a:spLocks noChangeArrowheads="1"/>
            </p:cNvSpPr>
            <p:nvPr/>
          </p:nvSpPr>
          <p:spPr bwMode="auto">
            <a:xfrm>
              <a:off x="5418" y="2624"/>
              <a:ext cx="6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84" name="Rectangle 101"/>
            <p:cNvSpPr>
              <a:spLocks noChangeArrowheads="1"/>
            </p:cNvSpPr>
            <p:nvPr/>
          </p:nvSpPr>
          <p:spPr bwMode="auto">
            <a:xfrm>
              <a:off x="5144" y="2798"/>
              <a:ext cx="23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ANNE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85" name="Rectangle 102"/>
            <p:cNvSpPr>
              <a:spLocks noChangeArrowheads="1"/>
            </p:cNvSpPr>
            <p:nvPr/>
          </p:nvSpPr>
          <p:spPr bwMode="auto">
            <a:xfrm>
              <a:off x="5322" y="2798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86" name="Rectangle 103"/>
            <p:cNvSpPr>
              <a:spLocks noChangeArrowheads="1"/>
            </p:cNvSpPr>
            <p:nvPr/>
          </p:nvSpPr>
          <p:spPr bwMode="auto">
            <a:xfrm>
              <a:off x="5083" y="2973"/>
              <a:ext cx="14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220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87" name="Rectangle 104"/>
            <p:cNvSpPr>
              <a:spLocks noChangeArrowheads="1"/>
            </p:cNvSpPr>
            <p:nvPr/>
          </p:nvSpPr>
          <p:spPr bwMode="auto">
            <a:xfrm>
              <a:off x="5187" y="2973"/>
              <a:ext cx="6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88" name="Rectangle 105"/>
            <p:cNvSpPr>
              <a:spLocks noChangeArrowheads="1"/>
            </p:cNvSpPr>
            <p:nvPr/>
          </p:nvSpPr>
          <p:spPr bwMode="auto">
            <a:xfrm>
              <a:off x="5208" y="2973"/>
              <a:ext cx="21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25050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89" name="Rectangle 106"/>
            <p:cNvSpPr>
              <a:spLocks noChangeArrowheads="1"/>
            </p:cNvSpPr>
            <p:nvPr/>
          </p:nvSpPr>
          <p:spPr bwMode="auto">
            <a:xfrm>
              <a:off x="5383" y="2973"/>
              <a:ext cx="5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90" name="Rectangle 107"/>
            <p:cNvSpPr>
              <a:spLocks noChangeArrowheads="1"/>
            </p:cNvSpPr>
            <p:nvPr/>
          </p:nvSpPr>
          <p:spPr bwMode="auto">
            <a:xfrm>
              <a:off x="3020" y="2641"/>
              <a:ext cx="666" cy="1226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91" name="Freeform 108"/>
            <p:cNvSpPr>
              <a:spLocks noEditPoints="1"/>
            </p:cNvSpPr>
            <p:nvPr/>
          </p:nvSpPr>
          <p:spPr bwMode="auto">
            <a:xfrm>
              <a:off x="3014" y="2634"/>
              <a:ext cx="679" cy="1240"/>
            </a:xfrm>
            <a:custGeom>
              <a:avLst/>
              <a:gdLst>
                <a:gd name="T0" fmla="*/ 0 w 3292"/>
                <a:gd name="T1" fmla="*/ 33 h 6017"/>
                <a:gd name="T2" fmla="*/ 33 w 3292"/>
                <a:gd name="T3" fmla="*/ 0 h 6017"/>
                <a:gd name="T4" fmla="*/ 3258 w 3292"/>
                <a:gd name="T5" fmla="*/ 0 h 6017"/>
                <a:gd name="T6" fmla="*/ 3292 w 3292"/>
                <a:gd name="T7" fmla="*/ 33 h 6017"/>
                <a:gd name="T8" fmla="*/ 3292 w 3292"/>
                <a:gd name="T9" fmla="*/ 5983 h 6017"/>
                <a:gd name="T10" fmla="*/ 3258 w 3292"/>
                <a:gd name="T11" fmla="*/ 6017 h 6017"/>
                <a:gd name="T12" fmla="*/ 33 w 3292"/>
                <a:gd name="T13" fmla="*/ 6017 h 6017"/>
                <a:gd name="T14" fmla="*/ 0 w 3292"/>
                <a:gd name="T15" fmla="*/ 5983 h 6017"/>
                <a:gd name="T16" fmla="*/ 0 w 3292"/>
                <a:gd name="T17" fmla="*/ 33 h 6017"/>
                <a:gd name="T18" fmla="*/ 67 w 3292"/>
                <a:gd name="T19" fmla="*/ 5983 h 6017"/>
                <a:gd name="T20" fmla="*/ 33 w 3292"/>
                <a:gd name="T21" fmla="*/ 5950 h 6017"/>
                <a:gd name="T22" fmla="*/ 3258 w 3292"/>
                <a:gd name="T23" fmla="*/ 5950 h 6017"/>
                <a:gd name="T24" fmla="*/ 3225 w 3292"/>
                <a:gd name="T25" fmla="*/ 5983 h 6017"/>
                <a:gd name="T26" fmla="*/ 3225 w 3292"/>
                <a:gd name="T27" fmla="*/ 33 h 6017"/>
                <a:gd name="T28" fmla="*/ 3258 w 3292"/>
                <a:gd name="T29" fmla="*/ 67 h 6017"/>
                <a:gd name="T30" fmla="*/ 33 w 3292"/>
                <a:gd name="T31" fmla="*/ 67 h 6017"/>
                <a:gd name="T32" fmla="*/ 67 w 3292"/>
                <a:gd name="T33" fmla="*/ 33 h 6017"/>
                <a:gd name="T34" fmla="*/ 67 w 3292"/>
                <a:gd name="T35" fmla="*/ 5983 h 6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92" h="6017">
                  <a:moveTo>
                    <a:pt x="0" y="33"/>
                  </a:moveTo>
                  <a:cubicBezTo>
                    <a:pt x="0" y="15"/>
                    <a:pt x="15" y="0"/>
                    <a:pt x="33" y="0"/>
                  </a:cubicBezTo>
                  <a:lnTo>
                    <a:pt x="3258" y="0"/>
                  </a:lnTo>
                  <a:cubicBezTo>
                    <a:pt x="3277" y="0"/>
                    <a:pt x="3292" y="15"/>
                    <a:pt x="3292" y="33"/>
                  </a:cubicBezTo>
                  <a:lnTo>
                    <a:pt x="3292" y="5983"/>
                  </a:lnTo>
                  <a:cubicBezTo>
                    <a:pt x="3292" y="6002"/>
                    <a:pt x="3277" y="6017"/>
                    <a:pt x="3258" y="6017"/>
                  </a:cubicBezTo>
                  <a:lnTo>
                    <a:pt x="33" y="6017"/>
                  </a:lnTo>
                  <a:cubicBezTo>
                    <a:pt x="15" y="6017"/>
                    <a:pt x="0" y="6002"/>
                    <a:pt x="0" y="5983"/>
                  </a:cubicBezTo>
                  <a:lnTo>
                    <a:pt x="0" y="33"/>
                  </a:lnTo>
                  <a:close/>
                  <a:moveTo>
                    <a:pt x="67" y="5983"/>
                  </a:moveTo>
                  <a:lnTo>
                    <a:pt x="33" y="5950"/>
                  </a:lnTo>
                  <a:lnTo>
                    <a:pt x="3258" y="5950"/>
                  </a:lnTo>
                  <a:lnTo>
                    <a:pt x="3225" y="5983"/>
                  </a:lnTo>
                  <a:lnTo>
                    <a:pt x="3225" y="33"/>
                  </a:lnTo>
                  <a:lnTo>
                    <a:pt x="3258" y="67"/>
                  </a:lnTo>
                  <a:lnTo>
                    <a:pt x="33" y="67"/>
                  </a:lnTo>
                  <a:lnTo>
                    <a:pt x="67" y="33"/>
                  </a:lnTo>
                  <a:lnTo>
                    <a:pt x="67" y="5983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92" name="Rectangle 109"/>
            <p:cNvSpPr>
              <a:spLocks noChangeArrowheads="1"/>
            </p:cNvSpPr>
            <p:nvPr/>
          </p:nvSpPr>
          <p:spPr bwMode="auto">
            <a:xfrm>
              <a:off x="3319" y="2778"/>
              <a:ext cx="14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93" name="Rectangle 110"/>
            <p:cNvSpPr>
              <a:spLocks noChangeArrowheads="1"/>
            </p:cNvSpPr>
            <p:nvPr/>
          </p:nvSpPr>
          <p:spPr bwMode="auto">
            <a:xfrm>
              <a:off x="3388" y="2778"/>
              <a:ext cx="10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94" name="Rectangle 111"/>
            <p:cNvSpPr>
              <a:spLocks noChangeArrowheads="1"/>
            </p:cNvSpPr>
            <p:nvPr/>
          </p:nvSpPr>
          <p:spPr bwMode="auto">
            <a:xfrm>
              <a:off x="3236" y="3041"/>
              <a:ext cx="25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BÁSICO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95" name="Rectangle 112"/>
            <p:cNvSpPr>
              <a:spLocks noChangeArrowheads="1"/>
            </p:cNvSpPr>
            <p:nvPr/>
          </p:nvSpPr>
          <p:spPr bwMode="auto">
            <a:xfrm>
              <a:off x="3471" y="3041"/>
              <a:ext cx="61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96" name="Rectangle 113"/>
            <p:cNvSpPr>
              <a:spLocks noChangeArrowheads="1"/>
            </p:cNvSpPr>
            <p:nvPr/>
          </p:nvSpPr>
          <p:spPr bwMode="auto">
            <a:xfrm>
              <a:off x="3132" y="3214"/>
              <a:ext cx="298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RESUCI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97" name="Rectangle 114"/>
            <p:cNvSpPr>
              <a:spLocks noChangeArrowheads="1"/>
            </p:cNvSpPr>
            <p:nvPr/>
          </p:nvSpPr>
          <p:spPr bwMode="auto">
            <a:xfrm>
              <a:off x="3375" y="3214"/>
              <a:ext cx="6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98" name="Rectangle 115"/>
            <p:cNvSpPr>
              <a:spLocks noChangeArrowheads="1"/>
            </p:cNvSpPr>
            <p:nvPr/>
          </p:nvSpPr>
          <p:spPr bwMode="auto">
            <a:xfrm>
              <a:off x="3392" y="3214"/>
              <a:ext cx="23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ANNE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99" name="Rectangle 116"/>
            <p:cNvSpPr>
              <a:spLocks noChangeArrowheads="1"/>
            </p:cNvSpPr>
            <p:nvPr/>
          </p:nvSpPr>
          <p:spPr bwMode="auto">
            <a:xfrm>
              <a:off x="3574" y="3214"/>
              <a:ext cx="6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00" name="Rectangle 117"/>
            <p:cNvSpPr>
              <a:spLocks noChangeArrowheads="1"/>
            </p:cNvSpPr>
            <p:nvPr/>
          </p:nvSpPr>
          <p:spPr bwMode="auto">
            <a:xfrm>
              <a:off x="3195" y="3389"/>
              <a:ext cx="375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QCPR AED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01" name="Rectangle 118"/>
            <p:cNvSpPr>
              <a:spLocks noChangeArrowheads="1"/>
            </p:cNvSpPr>
            <p:nvPr/>
          </p:nvSpPr>
          <p:spPr bwMode="auto">
            <a:xfrm>
              <a:off x="3511" y="3389"/>
              <a:ext cx="6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02" name="Rectangle 119"/>
            <p:cNvSpPr>
              <a:spLocks noChangeArrowheads="1"/>
            </p:cNvSpPr>
            <p:nvPr/>
          </p:nvSpPr>
          <p:spPr bwMode="auto">
            <a:xfrm>
              <a:off x="3203" y="3564"/>
              <a:ext cx="14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173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03" name="Rectangle 120"/>
            <p:cNvSpPr>
              <a:spLocks noChangeArrowheads="1"/>
            </p:cNvSpPr>
            <p:nvPr/>
          </p:nvSpPr>
          <p:spPr bwMode="auto">
            <a:xfrm>
              <a:off x="3307" y="3564"/>
              <a:ext cx="6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04" name="Rectangle 121"/>
            <p:cNvSpPr>
              <a:spLocks noChangeArrowheads="1"/>
            </p:cNvSpPr>
            <p:nvPr/>
          </p:nvSpPr>
          <p:spPr bwMode="auto">
            <a:xfrm>
              <a:off x="3328" y="3564"/>
              <a:ext cx="21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01250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05" name="Rectangle 122"/>
            <p:cNvSpPr>
              <a:spLocks noChangeArrowheads="1"/>
            </p:cNvSpPr>
            <p:nvPr/>
          </p:nvSpPr>
          <p:spPr bwMode="auto">
            <a:xfrm>
              <a:off x="3503" y="3564"/>
              <a:ext cx="5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06" name="Rectangle 123"/>
            <p:cNvSpPr>
              <a:spLocks noChangeArrowheads="1"/>
            </p:cNvSpPr>
            <p:nvPr/>
          </p:nvSpPr>
          <p:spPr bwMode="auto">
            <a:xfrm>
              <a:off x="1576" y="508"/>
              <a:ext cx="557" cy="1097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407" name="Freeform 124"/>
            <p:cNvSpPr>
              <a:spLocks noEditPoints="1"/>
            </p:cNvSpPr>
            <p:nvPr/>
          </p:nvSpPr>
          <p:spPr bwMode="auto">
            <a:xfrm>
              <a:off x="1569" y="501"/>
              <a:ext cx="571" cy="1111"/>
            </a:xfrm>
            <a:custGeom>
              <a:avLst/>
              <a:gdLst>
                <a:gd name="T0" fmla="*/ 0 w 5533"/>
                <a:gd name="T1" fmla="*/ 66 h 10783"/>
                <a:gd name="T2" fmla="*/ 66 w 5533"/>
                <a:gd name="T3" fmla="*/ 0 h 10783"/>
                <a:gd name="T4" fmla="*/ 5466 w 5533"/>
                <a:gd name="T5" fmla="*/ 0 h 10783"/>
                <a:gd name="T6" fmla="*/ 5533 w 5533"/>
                <a:gd name="T7" fmla="*/ 66 h 10783"/>
                <a:gd name="T8" fmla="*/ 5533 w 5533"/>
                <a:gd name="T9" fmla="*/ 10716 h 10783"/>
                <a:gd name="T10" fmla="*/ 5466 w 5533"/>
                <a:gd name="T11" fmla="*/ 10783 h 10783"/>
                <a:gd name="T12" fmla="*/ 66 w 5533"/>
                <a:gd name="T13" fmla="*/ 10783 h 10783"/>
                <a:gd name="T14" fmla="*/ 0 w 5533"/>
                <a:gd name="T15" fmla="*/ 10716 h 10783"/>
                <a:gd name="T16" fmla="*/ 0 w 5533"/>
                <a:gd name="T17" fmla="*/ 66 h 10783"/>
                <a:gd name="T18" fmla="*/ 133 w 5533"/>
                <a:gd name="T19" fmla="*/ 10716 h 10783"/>
                <a:gd name="T20" fmla="*/ 66 w 5533"/>
                <a:gd name="T21" fmla="*/ 10650 h 10783"/>
                <a:gd name="T22" fmla="*/ 5466 w 5533"/>
                <a:gd name="T23" fmla="*/ 10650 h 10783"/>
                <a:gd name="T24" fmla="*/ 5400 w 5533"/>
                <a:gd name="T25" fmla="*/ 10716 h 10783"/>
                <a:gd name="T26" fmla="*/ 5400 w 5533"/>
                <a:gd name="T27" fmla="*/ 66 h 10783"/>
                <a:gd name="T28" fmla="*/ 5466 w 5533"/>
                <a:gd name="T29" fmla="*/ 133 h 10783"/>
                <a:gd name="T30" fmla="*/ 66 w 5533"/>
                <a:gd name="T31" fmla="*/ 133 h 10783"/>
                <a:gd name="T32" fmla="*/ 133 w 5533"/>
                <a:gd name="T33" fmla="*/ 66 h 10783"/>
                <a:gd name="T34" fmla="*/ 133 w 5533"/>
                <a:gd name="T35" fmla="*/ 10716 h 10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33" h="10783">
                  <a:moveTo>
                    <a:pt x="0" y="66"/>
                  </a:moveTo>
                  <a:cubicBezTo>
                    <a:pt x="0" y="30"/>
                    <a:pt x="30" y="0"/>
                    <a:pt x="66" y="0"/>
                  </a:cubicBezTo>
                  <a:lnTo>
                    <a:pt x="5466" y="0"/>
                  </a:lnTo>
                  <a:cubicBezTo>
                    <a:pt x="5503" y="0"/>
                    <a:pt x="5533" y="30"/>
                    <a:pt x="5533" y="66"/>
                  </a:cubicBezTo>
                  <a:lnTo>
                    <a:pt x="5533" y="10716"/>
                  </a:lnTo>
                  <a:cubicBezTo>
                    <a:pt x="5533" y="10753"/>
                    <a:pt x="5503" y="10783"/>
                    <a:pt x="5466" y="10783"/>
                  </a:cubicBezTo>
                  <a:lnTo>
                    <a:pt x="66" y="10783"/>
                  </a:lnTo>
                  <a:cubicBezTo>
                    <a:pt x="30" y="10783"/>
                    <a:pt x="0" y="10753"/>
                    <a:pt x="0" y="10716"/>
                  </a:cubicBezTo>
                  <a:lnTo>
                    <a:pt x="0" y="66"/>
                  </a:lnTo>
                  <a:close/>
                  <a:moveTo>
                    <a:pt x="133" y="10716"/>
                  </a:moveTo>
                  <a:lnTo>
                    <a:pt x="66" y="10650"/>
                  </a:lnTo>
                  <a:lnTo>
                    <a:pt x="5466" y="10650"/>
                  </a:lnTo>
                  <a:lnTo>
                    <a:pt x="5400" y="10716"/>
                  </a:lnTo>
                  <a:lnTo>
                    <a:pt x="5400" y="66"/>
                  </a:lnTo>
                  <a:lnTo>
                    <a:pt x="5466" y="133"/>
                  </a:lnTo>
                  <a:lnTo>
                    <a:pt x="66" y="133"/>
                  </a:lnTo>
                  <a:lnTo>
                    <a:pt x="133" y="66"/>
                  </a:lnTo>
                  <a:lnTo>
                    <a:pt x="133" y="10716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408" name="Rectangle 125"/>
            <p:cNvSpPr>
              <a:spLocks noChangeArrowheads="1"/>
            </p:cNvSpPr>
            <p:nvPr/>
          </p:nvSpPr>
          <p:spPr bwMode="auto">
            <a:xfrm>
              <a:off x="1820" y="539"/>
              <a:ext cx="14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7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09" name="Rectangle 126"/>
            <p:cNvSpPr>
              <a:spLocks noChangeArrowheads="1"/>
            </p:cNvSpPr>
            <p:nvPr/>
          </p:nvSpPr>
          <p:spPr bwMode="auto">
            <a:xfrm>
              <a:off x="1890" y="539"/>
              <a:ext cx="10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0" name="Rectangle 127"/>
            <p:cNvSpPr>
              <a:spLocks noChangeArrowheads="1"/>
            </p:cNvSpPr>
            <p:nvPr/>
          </p:nvSpPr>
          <p:spPr bwMode="auto">
            <a:xfrm>
              <a:off x="1677" y="802"/>
              <a:ext cx="42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SIMULADOR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1" name="Rectangle 128"/>
            <p:cNvSpPr>
              <a:spLocks noChangeArrowheads="1"/>
            </p:cNvSpPr>
            <p:nvPr/>
          </p:nvSpPr>
          <p:spPr bwMode="auto">
            <a:xfrm>
              <a:off x="1721" y="898"/>
              <a:ext cx="30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SOPORTE 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2" name="Rectangle 129"/>
            <p:cNvSpPr>
              <a:spLocks noChangeArrowheads="1"/>
            </p:cNvSpPr>
            <p:nvPr/>
          </p:nvSpPr>
          <p:spPr bwMode="auto">
            <a:xfrm>
              <a:off x="1773" y="993"/>
              <a:ext cx="22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VITAL 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3" name="Rectangle 130"/>
            <p:cNvSpPr>
              <a:spLocks noChangeArrowheads="1"/>
            </p:cNvSpPr>
            <p:nvPr/>
          </p:nvSpPr>
          <p:spPr bwMode="auto">
            <a:xfrm>
              <a:off x="1688" y="1092"/>
              <a:ext cx="38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AVANZADO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4" name="Rectangle 131"/>
            <p:cNvSpPr>
              <a:spLocks noChangeArrowheads="1"/>
            </p:cNvSpPr>
            <p:nvPr/>
          </p:nvSpPr>
          <p:spPr bwMode="auto">
            <a:xfrm>
              <a:off x="2022" y="1092"/>
              <a:ext cx="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5" name="Rectangle 132"/>
            <p:cNvSpPr>
              <a:spLocks noChangeArrowheads="1"/>
            </p:cNvSpPr>
            <p:nvPr/>
          </p:nvSpPr>
          <p:spPr bwMode="auto">
            <a:xfrm>
              <a:off x="1747" y="1257"/>
              <a:ext cx="26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No cod.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6" name="Rectangle 133"/>
            <p:cNvSpPr>
              <a:spLocks noChangeArrowheads="1"/>
            </p:cNvSpPr>
            <p:nvPr/>
          </p:nvSpPr>
          <p:spPr bwMode="auto">
            <a:xfrm>
              <a:off x="1962" y="1257"/>
              <a:ext cx="5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7" name="Rectangle 134"/>
            <p:cNvSpPr>
              <a:spLocks noChangeArrowheads="1"/>
            </p:cNvSpPr>
            <p:nvPr/>
          </p:nvSpPr>
          <p:spPr bwMode="auto">
            <a:xfrm>
              <a:off x="1748" y="1421"/>
              <a:ext cx="255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BATERIA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8" name="Rectangle 135"/>
            <p:cNvSpPr>
              <a:spLocks noChangeArrowheads="1"/>
            </p:cNvSpPr>
            <p:nvPr/>
          </p:nvSpPr>
          <p:spPr bwMode="auto">
            <a:xfrm>
              <a:off x="1962" y="1421"/>
              <a:ext cx="49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9" name="Rectangle 136"/>
            <p:cNvSpPr>
              <a:spLocks noChangeArrowheads="1"/>
            </p:cNvSpPr>
            <p:nvPr/>
          </p:nvSpPr>
          <p:spPr bwMode="auto">
            <a:xfrm>
              <a:off x="1757" y="1577"/>
              <a:ext cx="239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3033(1)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0" name="Rectangle 137"/>
            <p:cNvSpPr>
              <a:spLocks noChangeArrowheads="1"/>
            </p:cNvSpPr>
            <p:nvPr/>
          </p:nvSpPr>
          <p:spPr bwMode="auto">
            <a:xfrm>
              <a:off x="1952" y="1577"/>
              <a:ext cx="49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1" name="Freeform 138"/>
            <p:cNvSpPr>
              <a:spLocks/>
            </p:cNvSpPr>
            <p:nvPr/>
          </p:nvSpPr>
          <p:spPr bwMode="auto">
            <a:xfrm>
              <a:off x="3799" y="586"/>
              <a:ext cx="624" cy="484"/>
            </a:xfrm>
            <a:custGeom>
              <a:avLst/>
              <a:gdLst>
                <a:gd name="T0" fmla="*/ 0 w 3025"/>
                <a:gd name="T1" fmla="*/ 392 h 2350"/>
                <a:gd name="T2" fmla="*/ 392 w 3025"/>
                <a:gd name="T3" fmla="*/ 0 h 2350"/>
                <a:gd name="T4" fmla="*/ 2634 w 3025"/>
                <a:gd name="T5" fmla="*/ 0 h 2350"/>
                <a:gd name="T6" fmla="*/ 3025 w 3025"/>
                <a:gd name="T7" fmla="*/ 392 h 2350"/>
                <a:gd name="T8" fmla="*/ 3025 w 3025"/>
                <a:gd name="T9" fmla="*/ 1959 h 2350"/>
                <a:gd name="T10" fmla="*/ 2634 w 3025"/>
                <a:gd name="T11" fmla="*/ 2350 h 2350"/>
                <a:gd name="T12" fmla="*/ 392 w 3025"/>
                <a:gd name="T13" fmla="*/ 2350 h 2350"/>
                <a:gd name="T14" fmla="*/ 0 w 3025"/>
                <a:gd name="T15" fmla="*/ 1959 h 2350"/>
                <a:gd name="T16" fmla="*/ 0 w 3025"/>
                <a:gd name="T17" fmla="*/ 392 h 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5" h="2350">
                  <a:moveTo>
                    <a:pt x="0" y="392"/>
                  </a:moveTo>
                  <a:cubicBezTo>
                    <a:pt x="0" y="176"/>
                    <a:pt x="176" y="0"/>
                    <a:pt x="392" y="0"/>
                  </a:cubicBezTo>
                  <a:lnTo>
                    <a:pt x="2634" y="0"/>
                  </a:lnTo>
                  <a:cubicBezTo>
                    <a:pt x="2850" y="0"/>
                    <a:pt x="3025" y="176"/>
                    <a:pt x="3025" y="392"/>
                  </a:cubicBezTo>
                  <a:lnTo>
                    <a:pt x="3025" y="1959"/>
                  </a:lnTo>
                  <a:cubicBezTo>
                    <a:pt x="3025" y="2175"/>
                    <a:pt x="2850" y="2350"/>
                    <a:pt x="2634" y="2350"/>
                  </a:cubicBezTo>
                  <a:lnTo>
                    <a:pt x="392" y="2350"/>
                  </a:lnTo>
                  <a:cubicBezTo>
                    <a:pt x="176" y="2350"/>
                    <a:pt x="0" y="2175"/>
                    <a:pt x="0" y="1959"/>
                  </a:cubicBezTo>
                  <a:lnTo>
                    <a:pt x="0" y="392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422" name="Freeform 139"/>
            <p:cNvSpPr>
              <a:spLocks noEditPoints="1"/>
            </p:cNvSpPr>
            <p:nvPr/>
          </p:nvSpPr>
          <p:spPr bwMode="auto">
            <a:xfrm>
              <a:off x="3792" y="579"/>
              <a:ext cx="638" cy="498"/>
            </a:xfrm>
            <a:custGeom>
              <a:avLst/>
              <a:gdLst>
                <a:gd name="T0" fmla="*/ 2 w 638"/>
                <a:gd name="T1" fmla="*/ 70 h 498"/>
                <a:gd name="T2" fmla="*/ 11 w 638"/>
                <a:gd name="T3" fmla="*/ 46 h 498"/>
                <a:gd name="T4" fmla="*/ 26 w 638"/>
                <a:gd name="T5" fmla="*/ 26 h 498"/>
                <a:gd name="T6" fmla="*/ 46 w 638"/>
                <a:gd name="T7" fmla="*/ 10 h 498"/>
                <a:gd name="T8" fmla="*/ 70 w 638"/>
                <a:gd name="T9" fmla="*/ 2 h 498"/>
                <a:gd name="T10" fmla="*/ 551 w 638"/>
                <a:gd name="T11" fmla="*/ 0 h 498"/>
                <a:gd name="T12" fmla="*/ 576 w 638"/>
                <a:gd name="T13" fmla="*/ 4 h 498"/>
                <a:gd name="T14" fmla="*/ 599 w 638"/>
                <a:gd name="T15" fmla="*/ 15 h 498"/>
                <a:gd name="T16" fmla="*/ 618 w 638"/>
                <a:gd name="T17" fmla="*/ 31 h 498"/>
                <a:gd name="T18" fmla="*/ 631 w 638"/>
                <a:gd name="T19" fmla="*/ 53 h 498"/>
                <a:gd name="T20" fmla="*/ 638 w 638"/>
                <a:gd name="T21" fmla="*/ 78 h 498"/>
                <a:gd name="T22" fmla="*/ 638 w 638"/>
                <a:gd name="T23" fmla="*/ 419 h 498"/>
                <a:gd name="T24" fmla="*/ 632 w 638"/>
                <a:gd name="T25" fmla="*/ 444 h 498"/>
                <a:gd name="T26" fmla="*/ 619 w 638"/>
                <a:gd name="T27" fmla="*/ 466 h 498"/>
                <a:gd name="T28" fmla="*/ 600 w 638"/>
                <a:gd name="T29" fmla="*/ 482 h 498"/>
                <a:gd name="T30" fmla="*/ 577 w 638"/>
                <a:gd name="T31" fmla="*/ 494 h 498"/>
                <a:gd name="T32" fmla="*/ 551 w 638"/>
                <a:gd name="T33" fmla="*/ 498 h 498"/>
                <a:gd name="T34" fmla="*/ 71 w 638"/>
                <a:gd name="T35" fmla="*/ 496 h 498"/>
                <a:gd name="T36" fmla="*/ 47 w 638"/>
                <a:gd name="T37" fmla="*/ 487 h 498"/>
                <a:gd name="T38" fmla="*/ 26 w 638"/>
                <a:gd name="T39" fmla="*/ 472 h 498"/>
                <a:gd name="T40" fmla="*/ 11 w 638"/>
                <a:gd name="T41" fmla="*/ 452 h 498"/>
                <a:gd name="T42" fmla="*/ 2 w 638"/>
                <a:gd name="T43" fmla="*/ 428 h 498"/>
                <a:gd name="T44" fmla="*/ 0 w 638"/>
                <a:gd name="T45" fmla="*/ 87 h 498"/>
                <a:gd name="T46" fmla="*/ 16 w 638"/>
                <a:gd name="T47" fmla="*/ 425 h 498"/>
                <a:gd name="T48" fmla="*/ 23 w 638"/>
                <a:gd name="T49" fmla="*/ 445 h 498"/>
                <a:gd name="T50" fmla="*/ 36 w 638"/>
                <a:gd name="T51" fmla="*/ 462 h 498"/>
                <a:gd name="T52" fmla="*/ 53 w 638"/>
                <a:gd name="T53" fmla="*/ 475 h 498"/>
                <a:gd name="T54" fmla="*/ 73 w 638"/>
                <a:gd name="T55" fmla="*/ 482 h 498"/>
                <a:gd name="T56" fmla="*/ 550 w 638"/>
                <a:gd name="T57" fmla="*/ 484 h 498"/>
                <a:gd name="T58" fmla="*/ 572 w 638"/>
                <a:gd name="T59" fmla="*/ 481 h 498"/>
                <a:gd name="T60" fmla="*/ 592 w 638"/>
                <a:gd name="T61" fmla="*/ 472 h 498"/>
                <a:gd name="T62" fmla="*/ 607 w 638"/>
                <a:gd name="T63" fmla="*/ 457 h 498"/>
                <a:gd name="T64" fmla="*/ 619 w 638"/>
                <a:gd name="T65" fmla="*/ 439 h 498"/>
                <a:gd name="T66" fmla="*/ 624 w 638"/>
                <a:gd name="T67" fmla="*/ 418 h 498"/>
                <a:gd name="T68" fmla="*/ 624 w 638"/>
                <a:gd name="T69" fmla="*/ 80 h 498"/>
                <a:gd name="T70" fmla="*/ 619 w 638"/>
                <a:gd name="T71" fmla="*/ 59 h 498"/>
                <a:gd name="T72" fmla="*/ 608 w 638"/>
                <a:gd name="T73" fmla="*/ 41 h 498"/>
                <a:gd name="T74" fmla="*/ 592 w 638"/>
                <a:gd name="T75" fmla="*/ 26 h 498"/>
                <a:gd name="T76" fmla="*/ 573 w 638"/>
                <a:gd name="T77" fmla="*/ 17 h 498"/>
                <a:gd name="T78" fmla="*/ 551 w 638"/>
                <a:gd name="T79" fmla="*/ 14 h 498"/>
                <a:gd name="T80" fmla="*/ 73 w 638"/>
                <a:gd name="T81" fmla="*/ 15 h 498"/>
                <a:gd name="T82" fmla="*/ 53 w 638"/>
                <a:gd name="T83" fmla="*/ 22 h 498"/>
                <a:gd name="T84" fmla="*/ 36 w 638"/>
                <a:gd name="T85" fmla="*/ 35 h 498"/>
                <a:gd name="T86" fmla="*/ 23 w 638"/>
                <a:gd name="T87" fmla="*/ 52 h 498"/>
                <a:gd name="T88" fmla="*/ 16 w 638"/>
                <a:gd name="T89" fmla="*/ 72 h 498"/>
                <a:gd name="T90" fmla="*/ 14 w 638"/>
                <a:gd name="T91" fmla="*/ 41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8" h="498">
                  <a:moveTo>
                    <a:pt x="0" y="87"/>
                  </a:moveTo>
                  <a:lnTo>
                    <a:pt x="1" y="79"/>
                  </a:lnTo>
                  <a:lnTo>
                    <a:pt x="2" y="70"/>
                  </a:lnTo>
                  <a:lnTo>
                    <a:pt x="4" y="62"/>
                  </a:lnTo>
                  <a:lnTo>
                    <a:pt x="7" y="53"/>
                  </a:lnTo>
                  <a:lnTo>
                    <a:pt x="11" y="46"/>
                  </a:lnTo>
                  <a:lnTo>
                    <a:pt x="15" y="39"/>
                  </a:lnTo>
                  <a:lnTo>
                    <a:pt x="20" y="32"/>
                  </a:lnTo>
                  <a:lnTo>
                    <a:pt x="26" y="26"/>
                  </a:lnTo>
                  <a:lnTo>
                    <a:pt x="32" y="20"/>
                  </a:lnTo>
                  <a:lnTo>
                    <a:pt x="39" y="15"/>
                  </a:lnTo>
                  <a:lnTo>
                    <a:pt x="46" y="10"/>
                  </a:lnTo>
                  <a:lnTo>
                    <a:pt x="54" y="7"/>
                  </a:lnTo>
                  <a:lnTo>
                    <a:pt x="62" y="4"/>
                  </a:lnTo>
                  <a:lnTo>
                    <a:pt x="70" y="2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551" y="0"/>
                  </a:lnTo>
                  <a:lnTo>
                    <a:pt x="559" y="0"/>
                  </a:lnTo>
                  <a:lnTo>
                    <a:pt x="568" y="2"/>
                  </a:lnTo>
                  <a:lnTo>
                    <a:pt x="576" y="4"/>
                  </a:lnTo>
                  <a:lnTo>
                    <a:pt x="584" y="7"/>
                  </a:lnTo>
                  <a:lnTo>
                    <a:pt x="592" y="10"/>
                  </a:lnTo>
                  <a:lnTo>
                    <a:pt x="599" y="15"/>
                  </a:lnTo>
                  <a:lnTo>
                    <a:pt x="606" y="19"/>
                  </a:lnTo>
                  <a:lnTo>
                    <a:pt x="612" y="25"/>
                  </a:lnTo>
                  <a:lnTo>
                    <a:pt x="618" y="31"/>
                  </a:lnTo>
                  <a:lnTo>
                    <a:pt x="623" y="38"/>
                  </a:lnTo>
                  <a:lnTo>
                    <a:pt x="628" y="45"/>
                  </a:lnTo>
                  <a:lnTo>
                    <a:pt x="631" y="53"/>
                  </a:lnTo>
                  <a:lnTo>
                    <a:pt x="634" y="61"/>
                  </a:lnTo>
                  <a:lnTo>
                    <a:pt x="636" y="69"/>
                  </a:lnTo>
                  <a:lnTo>
                    <a:pt x="638" y="78"/>
                  </a:lnTo>
                  <a:lnTo>
                    <a:pt x="638" y="87"/>
                  </a:lnTo>
                  <a:lnTo>
                    <a:pt x="638" y="410"/>
                  </a:lnTo>
                  <a:lnTo>
                    <a:pt x="638" y="419"/>
                  </a:lnTo>
                  <a:lnTo>
                    <a:pt x="636" y="427"/>
                  </a:lnTo>
                  <a:lnTo>
                    <a:pt x="634" y="436"/>
                  </a:lnTo>
                  <a:lnTo>
                    <a:pt x="632" y="444"/>
                  </a:lnTo>
                  <a:lnTo>
                    <a:pt x="628" y="452"/>
                  </a:lnTo>
                  <a:lnTo>
                    <a:pt x="623" y="459"/>
                  </a:lnTo>
                  <a:lnTo>
                    <a:pt x="619" y="466"/>
                  </a:lnTo>
                  <a:lnTo>
                    <a:pt x="613" y="472"/>
                  </a:lnTo>
                  <a:lnTo>
                    <a:pt x="607" y="478"/>
                  </a:lnTo>
                  <a:lnTo>
                    <a:pt x="600" y="482"/>
                  </a:lnTo>
                  <a:lnTo>
                    <a:pt x="593" y="487"/>
                  </a:lnTo>
                  <a:lnTo>
                    <a:pt x="585" y="491"/>
                  </a:lnTo>
                  <a:lnTo>
                    <a:pt x="577" y="494"/>
                  </a:lnTo>
                  <a:lnTo>
                    <a:pt x="569" y="496"/>
                  </a:lnTo>
                  <a:lnTo>
                    <a:pt x="560" y="497"/>
                  </a:lnTo>
                  <a:lnTo>
                    <a:pt x="551" y="498"/>
                  </a:lnTo>
                  <a:lnTo>
                    <a:pt x="88" y="498"/>
                  </a:lnTo>
                  <a:lnTo>
                    <a:pt x="80" y="497"/>
                  </a:lnTo>
                  <a:lnTo>
                    <a:pt x="71" y="496"/>
                  </a:lnTo>
                  <a:lnTo>
                    <a:pt x="62" y="494"/>
                  </a:lnTo>
                  <a:lnTo>
                    <a:pt x="54" y="491"/>
                  </a:lnTo>
                  <a:lnTo>
                    <a:pt x="47" y="487"/>
                  </a:lnTo>
                  <a:lnTo>
                    <a:pt x="39" y="483"/>
                  </a:lnTo>
                  <a:lnTo>
                    <a:pt x="33" y="478"/>
                  </a:lnTo>
                  <a:lnTo>
                    <a:pt x="26" y="472"/>
                  </a:lnTo>
                  <a:lnTo>
                    <a:pt x="21" y="466"/>
                  </a:lnTo>
                  <a:lnTo>
                    <a:pt x="16" y="459"/>
                  </a:lnTo>
                  <a:lnTo>
                    <a:pt x="11" y="452"/>
                  </a:lnTo>
                  <a:lnTo>
                    <a:pt x="7" y="445"/>
                  </a:lnTo>
                  <a:lnTo>
                    <a:pt x="5" y="437"/>
                  </a:lnTo>
                  <a:lnTo>
                    <a:pt x="2" y="428"/>
                  </a:lnTo>
                  <a:lnTo>
                    <a:pt x="1" y="419"/>
                  </a:lnTo>
                  <a:lnTo>
                    <a:pt x="0" y="411"/>
                  </a:lnTo>
                  <a:lnTo>
                    <a:pt x="0" y="87"/>
                  </a:lnTo>
                  <a:close/>
                  <a:moveTo>
                    <a:pt x="14" y="410"/>
                  </a:moveTo>
                  <a:lnTo>
                    <a:pt x="14" y="417"/>
                  </a:lnTo>
                  <a:lnTo>
                    <a:pt x="16" y="425"/>
                  </a:lnTo>
                  <a:lnTo>
                    <a:pt x="17" y="432"/>
                  </a:lnTo>
                  <a:lnTo>
                    <a:pt x="20" y="439"/>
                  </a:lnTo>
                  <a:lnTo>
                    <a:pt x="23" y="445"/>
                  </a:lnTo>
                  <a:lnTo>
                    <a:pt x="27" y="451"/>
                  </a:lnTo>
                  <a:lnTo>
                    <a:pt x="31" y="457"/>
                  </a:lnTo>
                  <a:lnTo>
                    <a:pt x="36" y="462"/>
                  </a:lnTo>
                  <a:lnTo>
                    <a:pt x="41" y="467"/>
                  </a:lnTo>
                  <a:lnTo>
                    <a:pt x="46" y="471"/>
                  </a:lnTo>
                  <a:lnTo>
                    <a:pt x="53" y="475"/>
                  </a:lnTo>
                  <a:lnTo>
                    <a:pt x="59" y="478"/>
                  </a:lnTo>
                  <a:lnTo>
                    <a:pt x="66" y="481"/>
                  </a:lnTo>
                  <a:lnTo>
                    <a:pt x="73" y="482"/>
                  </a:lnTo>
                  <a:lnTo>
                    <a:pt x="80" y="484"/>
                  </a:lnTo>
                  <a:lnTo>
                    <a:pt x="88" y="484"/>
                  </a:lnTo>
                  <a:lnTo>
                    <a:pt x="550" y="484"/>
                  </a:lnTo>
                  <a:lnTo>
                    <a:pt x="558" y="484"/>
                  </a:lnTo>
                  <a:lnTo>
                    <a:pt x="565" y="482"/>
                  </a:lnTo>
                  <a:lnTo>
                    <a:pt x="572" y="481"/>
                  </a:lnTo>
                  <a:lnTo>
                    <a:pt x="579" y="478"/>
                  </a:lnTo>
                  <a:lnTo>
                    <a:pt x="586" y="475"/>
                  </a:lnTo>
                  <a:lnTo>
                    <a:pt x="592" y="472"/>
                  </a:lnTo>
                  <a:lnTo>
                    <a:pt x="597" y="467"/>
                  </a:lnTo>
                  <a:lnTo>
                    <a:pt x="603" y="462"/>
                  </a:lnTo>
                  <a:lnTo>
                    <a:pt x="607" y="457"/>
                  </a:lnTo>
                  <a:lnTo>
                    <a:pt x="612" y="452"/>
                  </a:lnTo>
                  <a:lnTo>
                    <a:pt x="615" y="446"/>
                  </a:lnTo>
                  <a:lnTo>
                    <a:pt x="619" y="439"/>
                  </a:lnTo>
                  <a:lnTo>
                    <a:pt x="621" y="432"/>
                  </a:lnTo>
                  <a:lnTo>
                    <a:pt x="623" y="425"/>
                  </a:lnTo>
                  <a:lnTo>
                    <a:pt x="624" y="418"/>
                  </a:lnTo>
                  <a:lnTo>
                    <a:pt x="625" y="410"/>
                  </a:lnTo>
                  <a:lnTo>
                    <a:pt x="625" y="88"/>
                  </a:lnTo>
                  <a:lnTo>
                    <a:pt x="624" y="80"/>
                  </a:lnTo>
                  <a:lnTo>
                    <a:pt x="623" y="73"/>
                  </a:lnTo>
                  <a:lnTo>
                    <a:pt x="621" y="66"/>
                  </a:lnTo>
                  <a:lnTo>
                    <a:pt x="619" y="59"/>
                  </a:lnTo>
                  <a:lnTo>
                    <a:pt x="616" y="52"/>
                  </a:lnTo>
                  <a:lnTo>
                    <a:pt x="612" y="46"/>
                  </a:lnTo>
                  <a:lnTo>
                    <a:pt x="608" y="41"/>
                  </a:lnTo>
                  <a:lnTo>
                    <a:pt x="603" y="35"/>
                  </a:lnTo>
                  <a:lnTo>
                    <a:pt x="598" y="31"/>
                  </a:lnTo>
                  <a:lnTo>
                    <a:pt x="592" y="26"/>
                  </a:lnTo>
                  <a:lnTo>
                    <a:pt x="586" y="23"/>
                  </a:lnTo>
                  <a:lnTo>
                    <a:pt x="580" y="19"/>
                  </a:lnTo>
                  <a:lnTo>
                    <a:pt x="573" y="17"/>
                  </a:lnTo>
                  <a:lnTo>
                    <a:pt x="566" y="15"/>
                  </a:lnTo>
                  <a:lnTo>
                    <a:pt x="558" y="14"/>
                  </a:lnTo>
                  <a:lnTo>
                    <a:pt x="551" y="14"/>
                  </a:lnTo>
                  <a:lnTo>
                    <a:pt x="88" y="14"/>
                  </a:lnTo>
                  <a:lnTo>
                    <a:pt x="81" y="14"/>
                  </a:lnTo>
                  <a:lnTo>
                    <a:pt x="73" y="15"/>
                  </a:lnTo>
                  <a:lnTo>
                    <a:pt x="66" y="17"/>
                  </a:lnTo>
                  <a:lnTo>
                    <a:pt x="60" y="19"/>
                  </a:lnTo>
                  <a:lnTo>
                    <a:pt x="53" y="22"/>
                  </a:lnTo>
                  <a:lnTo>
                    <a:pt x="47" y="26"/>
                  </a:lnTo>
                  <a:lnTo>
                    <a:pt x="41" y="30"/>
                  </a:lnTo>
                  <a:lnTo>
                    <a:pt x="36" y="35"/>
                  </a:lnTo>
                  <a:lnTo>
                    <a:pt x="31" y="40"/>
                  </a:lnTo>
                  <a:lnTo>
                    <a:pt x="27" y="46"/>
                  </a:lnTo>
                  <a:lnTo>
                    <a:pt x="23" y="52"/>
                  </a:lnTo>
                  <a:lnTo>
                    <a:pt x="20" y="58"/>
                  </a:lnTo>
                  <a:lnTo>
                    <a:pt x="18" y="65"/>
                  </a:lnTo>
                  <a:lnTo>
                    <a:pt x="16" y="72"/>
                  </a:lnTo>
                  <a:lnTo>
                    <a:pt x="15" y="79"/>
                  </a:lnTo>
                  <a:lnTo>
                    <a:pt x="14" y="87"/>
                  </a:lnTo>
                  <a:lnTo>
                    <a:pt x="14" y="41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423" name="Rectangle 140"/>
            <p:cNvSpPr>
              <a:spLocks noChangeArrowheads="1"/>
            </p:cNvSpPr>
            <p:nvPr/>
          </p:nvSpPr>
          <p:spPr bwMode="auto">
            <a:xfrm>
              <a:off x="4049" y="641"/>
              <a:ext cx="19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10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4" name="Rectangle 141"/>
            <p:cNvSpPr>
              <a:spLocks noChangeArrowheads="1"/>
            </p:cNvSpPr>
            <p:nvPr/>
          </p:nvSpPr>
          <p:spPr bwMode="auto">
            <a:xfrm>
              <a:off x="4175" y="641"/>
              <a:ext cx="9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5" name="Rectangle 142"/>
            <p:cNvSpPr>
              <a:spLocks noChangeArrowheads="1"/>
            </p:cNvSpPr>
            <p:nvPr/>
          </p:nvSpPr>
          <p:spPr bwMode="auto">
            <a:xfrm>
              <a:off x="3880" y="882"/>
              <a:ext cx="341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ORDENADOR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6" name="Rectangle 143"/>
            <p:cNvSpPr>
              <a:spLocks noChangeArrowheads="1"/>
            </p:cNvSpPr>
            <p:nvPr/>
          </p:nvSpPr>
          <p:spPr bwMode="auto">
            <a:xfrm>
              <a:off x="3880" y="959"/>
              <a:ext cx="258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PORTATIL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7" name="Rectangle 144"/>
            <p:cNvSpPr>
              <a:spLocks noChangeArrowheads="1"/>
            </p:cNvSpPr>
            <p:nvPr/>
          </p:nvSpPr>
          <p:spPr bwMode="auto">
            <a:xfrm>
              <a:off x="4104" y="959"/>
              <a:ext cx="55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8" name="Rectangle 145"/>
            <p:cNvSpPr>
              <a:spLocks noChangeArrowheads="1"/>
            </p:cNvSpPr>
            <p:nvPr/>
          </p:nvSpPr>
          <p:spPr bwMode="auto">
            <a:xfrm>
              <a:off x="4129" y="959"/>
              <a:ext cx="169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10229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9" name="Rectangle 146"/>
            <p:cNvSpPr>
              <a:spLocks noChangeArrowheads="1"/>
            </p:cNvSpPr>
            <p:nvPr/>
          </p:nvSpPr>
          <p:spPr bwMode="auto">
            <a:xfrm>
              <a:off x="4268" y="959"/>
              <a:ext cx="42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30" name="Freeform 147"/>
            <p:cNvSpPr>
              <a:spLocks/>
            </p:cNvSpPr>
            <p:nvPr/>
          </p:nvSpPr>
          <p:spPr bwMode="auto">
            <a:xfrm>
              <a:off x="3686" y="1193"/>
              <a:ext cx="361" cy="459"/>
            </a:xfrm>
            <a:custGeom>
              <a:avLst/>
              <a:gdLst>
                <a:gd name="T0" fmla="*/ 0 w 1750"/>
                <a:gd name="T1" fmla="*/ 292 h 2225"/>
                <a:gd name="T2" fmla="*/ 292 w 1750"/>
                <a:gd name="T3" fmla="*/ 0 h 2225"/>
                <a:gd name="T4" fmla="*/ 1459 w 1750"/>
                <a:gd name="T5" fmla="*/ 0 h 2225"/>
                <a:gd name="T6" fmla="*/ 1750 w 1750"/>
                <a:gd name="T7" fmla="*/ 292 h 2225"/>
                <a:gd name="T8" fmla="*/ 1750 w 1750"/>
                <a:gd name="T9" fmla="*/ 1934 h 2225"/>
                <a:gd name="T10" fmla="*/ 1459 w 1750"/>
                <a:gd name="T11" fmla="*/ 2225 h 2225"/>
                <a:gd name="T12" fmla="*/ 292 w 1750"/>
                <a:gd name="T13" fmla="*/ 2225 h 2225"/>
                <a:gd name="T14" fmla="*/ 0 w 1750"/>
                <a:gd name="T15" fmla="*/ 1934 h 2225"/>
                <a:gd name="T16" fmla="*/ 0 w 1750"/>
                <a:gd name="T17" fmla="*/ 292 h 2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0" h="2225">
                  <a:moveTo>
                    <a:pt x="0" y="292"/>
                  </a:moveTo>
                  <a:cubicBezTo>
                    <a:pt x="0" y="131"/>
                    <a:pt x="131" y="0"/>
                    <a:pt x="292" y="0"/>
                  </a:cubicBezTo>
                  <a:lnTo>
                    <a:pt x="1459" y="0"/>
                  </a:lnTo>
                  <a:cubicBezTo>
                    <a:pt x="1620" y="0"/>
                    <a:pt x="1750" y="131"/>
                    <a:pt x="1750" y="292"/>
                  </a:cubicBezTo>
                  <a:lnTo>
                    <a:pt x="1750" y="1934"/>
                  </a:lnTo>
                  <a:cubicBezTo>
                    <a:pt x="1750" y="2095"/>
                    <a:pt x="1620" y="2225"/>
                    <a:pt x="1459" y="2225"/>
                  </a:cubicBezTo>
                  <a:lnTo>
                    <a:pt x="292" y="2225"/>
                  </a:lnTo>
                  <a:cubicBezTo>
                    <a:pt x="131" y="2225"/>
                    <a:pt x="0" y="2095"/>
                    <a:pt x="0" y="1934"/>
                  </a:cubicBezTo>
                  <a:lnTo>
                    <a:pt x="0" y="292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431" name="Freeform 148"/>
            <p:cNvSpPr>
              <a:spLocks noEditPoints="1"/>
            </p:cNvSpPr>
            <p:nvPr/>
          </p:nvSpPr>
          <p:spPr bwMode="auto">
            <a:xfrm>
              <a:off x="3679" y="1187"/>
              <a:ext cx="375" cy="472"/>
            </a:xfrm>
            <a:custGeom>
              <a:avLst/>
              <a:gdLst>
                <a:gd name="T0" fmla="*/ 1 w 375"/>
                <a:gd name="T1" fmla="*/ 53 h 472"/>
                <a:gd name="T2" fmla="*/ 8 w 375"/>
                <a:gd name="T3" fmla="*/ 35 h 472"/>
                <a:gd name="T4" fmla="*/ 19 w 375"/>
                <a:gd name="T5" fmla="*/ 20 h 472"/>
                <a:gd name="T6" fmla="*/ 35 w 375"/>
                <a:gd name="T7" fmla="*/ 8 h 472"/>
                <a:gd name="T8" fmla="*/ 53 w 375"/>
                <a:gd name="T9" fmla="*/ 1 h 472"/>
                <a:gd name="T10" fmla="*/ 308 w 375"/>
                <a:gd name="T11" fmla="*/ 0 h 472"/>
                <a:gd name="T12" fmla="*/ 327 w 375"/>
                <a:gd name="T13" fmla="*/ 2 h 472"/>
                <a:gd name="T14" fmla="*/ 345 w 375"/>
                <a:gd name="T15" fmla="*/ 11 h 472"/>
                <a:gd name="T16" fmla="*/ 359 w 375"/>
                <a:gd name="T17" fmla="*/ 24 h 472"/>
                <a:gd name="T18" fmla="*/ 369 w 375"/>
                <a:gd name="T19" fmla="*/ 40 h 472"/>
                <a:gd name="T20" fmla="*/ 374 w 375"/>
                <a:gd name="T21" fmla="*/ 59 h 472"/>
                <a:gd name="T22" fmla="*/ 374 w 375"/>
                <a:gd name="T23" fmla="*/ 411 h 472"/>
                <a:gd name="T24" fmla="*/ 370 w 375"/>
                <a:gd name="T25" fmla="*/ 431 h 472"/>
                <a:gd name="T26" fmla="*/ 360 w 375"/>
                <a:gd name="T27" fmla="*/ 447 h 472"/>
                <a:gd name="T28" fmla="*/ 346 w 375"/>
                <a:gd name="T29" fmla="*/ 460 h 472"/>
                <a:gd name="T30" fmla="*/ 328 w 375"/>
                <a:gd name="T31" fmla="*/ 469 h 472"/>
                <a:gd name="T32" fmla="*/ 308 w 375"/>
                <a:gd name="T33" fmla="*/ 472 h 472"/>
                <a:gd name="T34" fmla="*/ 54 w 375"/>
                <a:gd name="T35" fmla="*/ 470 h 472"/>
                <a:gd name="T36" fmla="*/ 35 w 375"/>
                <a:gd name="T37" fmla="*/ 464 h 472"/>
                <a:gd name="T38" fmla="*/ 20 w 375"/>
                <a:gd name="T39" fmla="*/ 452 h 472"/>
                <a:gd name="T40" fmla="*/ 8 w 375"/>
                <a:gd name="T41" fmla="*/ 437 h 472"/>
                <a:gd name="T42" fmla="*/ 1 w 375"/>
                <a:gd name="T43" fmla="*/ 419 h 472"/>
                <a:gd name="T44" fmla="*/ 0 w 375"/>
                <a:gd name="T45" fmla="*/ 67 h 472"/>
                <a:gd name="T46" fmla="*/ 15 w 375"/>
                <a:gd name="T47" fmla="*/ 415 h 472"/>
                <a:gd name="T48" fmla="*/ 20 w 375"/>
                <a:gd name="T49" fmla="*/ 430 h 472"/>
                <a:gd name="T50" fmla="*/ 29 w 375"/>
                <a:gd name="T51" fmla="*/ 442 h 472"/>
                <a:gd name="T52" fmla="*/ 41 w 375"/>
                <a:gd name="T53" fmla="*/ 451 h 472"/>
                <a:gd name="T54" fmla="*/ 56 w 375"/>
                <a:gd name="T55" fmla="*/ 457 h 472"/>
                <a:gd name="T56" fmla="*/ 307 w 375"/>
                <a:gd name="T57" fmla="*/ 458 h 472"/>
                <a:gd name="T58" fmla="*/ 323 w 375"/>
                <a:gd name="T59" fmla="*/ 456 h 472"/>
                <a:gd name="T60" fmla="*/ 337 w 375"/>
                <a:gd name="T61" fmla="*/ 449 h 472"/>
                <a:gd name="T62" fmla="*/ 349 w 375"/>
                <a:gd name="T63" fmla="*/ 439 h 472"/>
                <a:gd name="T64" fmla="*/ 357 w 375"/>
                <a:gd name="T65" fmla="*/ 426 h 472"/>
                <a:gd name="T66" fmla="*/ 361 w 375"/>
                <a:gd name="T67" fmla="*/ 411 h 472"/>
                <a:gd name="T68" fmla="*/ 361 w 375"/>
                <a:gd name="T69" fmla="*/ 62 h 472"/>
                <a:gd name="T70" fmla="*/ 357 w 375"/>
                <a:gd name="T71" fmla="*/ 46 h 472"/>
                <a:gd name="T72" fmla="*/ 349 w 375"/>
                <a:gd name="T73" fmla="*/ 33 h 472"/>
                <a:gd name="T74" fmla="*/ 338 w 375"/>
                <a:gd name="T75" fmla="*/ 23 h 472"/>
                <a:gd name="T76" fmla="*/ 324 w 375"/>
                <a:gd name="T77" fmla="*/ 16 h 472"/>
                <a:gd name="T78" fmla="*/ 308 w 375"/>
                <a:gd name="T79" fmla="*/ 13 h 472"/>
                <a:gd name="T80" fmla="*/ 57 w 375"/>
                <a:gd name="T81" fmla="*/ 14 h 472"/>
                <a:gd name="T82" fmla="*/ 42 w 375"/>
                <a:gd name="T83" fmla="*/ 20 h 472"/>
                <a:gd name="T84" fmla="*/ 30 w 375"/>
                <a:gd name="T85" fmla="*/ 29 h 472"/>
                <a:gd name="T86" fmla="*/ 20 w 375"/>
                <a:gd name="T87" fmla="*/ 41 h 472"/>
                <a:gd name="T88" fmla="*/ 15 w 375"/>
                <a:gd name="T89" fmla="*/ 56 h 472"/>
                <a:gd name="T90" fmla="*/ 14 w 375"/>
                <a:gd name="T91" fmla="*/ 40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5" h="472">
                  <a:moveTo>
                    <a:pt x="0" y="67"/>
                  </a:moveTo>
                  <a:lnTo>
                    <a:pt x="0" y="60"/>
                  </a:lnTo>
                  <a:lnTo>
                    <a:pt x="1" y="53"/>
                  </a:lnTo>
                  <a:lnTo>
                    <a:pt x="3" y="47"/>
                  </a:lnTo>
                  <a:lnTo>
                    <a:pt x="5" y="41"/>
                  </a:lnTo>
                  <a:lnTo>
                    <a:pt x="8" y="35"/>
                  </a:lnTo>
                  <a:lnTo>
                    <a:pt x="11" y="29"/>
                  </a:lnTo>
                  <a:lnTo>
                    <a:pt x="15" y="24"/>
                  </a:lnTo>
                  <a:lnTo>
                    <a:pt x="19" y="20"/>
                  </a:lnTo>
                  <a:lnTo>
                    <a:pt x="24" y="15"/>
                  </a:lnTo>
                  <a:lnTo>
                    <a:pt x="29" y="11"/>
                  </a:lnTo>
                  <a:lnTo>
                    <a:pt x="35" y="8"/>
                  </a:lnTo>
                  <a:lnTo>
                    <a:pt x="41" y="5"/>
                  </a:lnTo>
                  <a:lnTo>
                    <a:pt x="47" y="3"/>
                  </a:lnTo>
                  <a:lnTo>
                    <a:pt x="53" y="1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308" y="0"/>
                  </a:lnTo>
                  <a:lnTo>
                    <a:pt x="314" y="0"/>
                  </a:lnTo>
                  <a:lnTo>
                    <a:pt x="321" y="1"/>
                  </a:lnTo>
                  <a:lnTo>
                    <a:pt x="327" y="2"/>
                  </a:lnTo>
                  <a:lnTo>
                    <a:pt x="334" y="5"/>
                  </a:lnTo>
                  <a:lnTo>
                    <a:pt x="339" y="8"/>
                  </a:lnTo>
                  <a:lnTo>
                    <a:pt x="345" y="11"/>
                  </a:lnTo>
                  <a:lnTo>
                    <a:pt x="350" y="15"/>
                  </a:lnTo>
                  <a:lnTo>
                    <a:pt x="355" y="19"/>
                  </a:lnTo>
                  <a:lnTo>
                    <a:pt x="359" y="24"/>
                  </a:lnTo>
                  <a:lnTo>
                    <a:pt x="363" y="29"/>
                  </a:lnTo>
                  <a:lnTo>
                    <a:pt x="367" y="34"/>
                  </a:lnTo>
                  <a:lnTo>
                    <a:pt x="369" y="40"/>
                  </a:lnTo>
                  <a:lnTo>
                    <a:pt x="372" y="46"/>
                  </a:lnTo>
                  <a:lnTo>
                    <a:pt x="373" y="53"/>
                  </a:lnTo>
                  <a:lnTo>
                    <a:pt x="374" y="59"/>
                  </a:lnTo>
                  <a:lnTo>
                    <a:pt x="375" y="66"/>
                  </a:lnTo>
                  <a:lnTo>
                    <a:pt x="375" y="405"/>
                  </a:lnTo>
                  <a:lnTo>
                    <a:pt x="374" y="411"/>
                  </a:lnTo>
                  <a:lnTo>
                    <a:pt x="373" y="418"/>
                  </a:lnTo>
                  <a:lnTo>
                    <a:pt x="372" y="424"/>
                  </a:lnTo>
                  <a:lnTo>
                    <a:pt x="370" y="431"/>
                  </a:lnTo>
                  <a:lnTo>
                    <a:pt x="367" y="436"/>
                  </a:lnTo>
                  <a:lnTo>
                    <a:pt x="363" y="442"/>
                  </a:lnTo>
                  <a:lnTo>
                    <a:pt x="360" y="447"/>
                  </a:lnTo>
                  <a:lnTo>
                    <a:pt x="355" y="452"/>
                  </a:lnTo>
                  <a:lnTo>
                    <a:pt x="351" y="456"/>
                  </a:lnTo>
                  <a:lnTo>
                    <a:pt x="346" y="460"/>
                  </a:lnTo>
                  <a:lnTo>
                    <a:pt x="340" y="464"/>
                  </a:lnTo>
                  <a:lnTo>
                    <a:pt x="334" y="466"/>
                  </a:lnTo>
                  <a:lnTo>
                    <a:pt x="328" y="469"/>
                  </a:lnTo>
                  <a:lnTo>
                    <a:pt x="322" y="470"/>
                  </a:lnTo>
                  <a:lnTo>
                    <a:pt x="315" y="471"/>
                  </a:lnTo>
                  <a:lnTo>
                    <a:pt x="308" y="472"/>
                  </a:lnTo>
                  <a:lnTo>
                    <a:pt x="67" y="472"/>
                  </a:lnTo>
                  <a:lnTo>
                    <a:pt x="61" y="471"/>
                  </a:lnTo>
                  <a:lnTo>
                    <a:pt x="54" y="470"/>
                  </a:lnTo>
                  <a:lnTo>
                    <a:pt x="47" y="469"/>
                  </a:lnTo>
                  <a:lnTo>
                    <a:pt x="41" y="467"/>
                  </a:lnTo>
                  <a:lnTo>
                    <a:pt x="35" y="464"/>
                  </a:lnTo>
                  <a:lnTo>
                    <a:pt x="30" y="460"/>
                  </a:lnTo>
                  <a:lnTo>
                    <a:pt x="25" y="457"/>
                  </a:lnTo>
                  <a:lnTo>
                    <a:pt x="20" y="452"/>
                  </a:lnTo>
                  <a:lnTo>
                    <a:pt x="15" y="448"/>
                  </a:lnTo>
                  <a:lnTo>
                    <a:pt x="12" y="443"/>
                  </a:lnTo>
                  <a:lnTo>
                    <a:pt x="8" y="437"/>
                  </a:lnTo>
                  <a:lnTo>
                    <a:pt x="5" y="431"/>
                  </a:lnTo>
                  <a:lnTo>
                    <a:pt x="3" y="425"/>
                  </a:lnTo>
                  <a:lnTo>
                    <a:pt x="1" y="419"/>
                  </a:lnTo>
                  <a:lnTo>
                    <a:pt x="0" y="412"/>
                  </a:lnTo>
                  <a:lnTo>
                    <a:pt x="0" y="405"/>
                  </a:lnTo>
                  <a:lnTo>
                    <a:pt x="0" y="67"/>
                  </a:lnTo>
                  <a:close/>
                  <a:moveTo>
                    <a:pt x="14" y="404"/>
                  </a:moveTo>
                  <a:lnTo>
                    <a:pt x="14" y="410"/>
                  </a:lnTo>
                  <a:lnTo>
                    <a:pt x="15" y="415"/>
                  </a:lnTo>
                  <a:lnTo>
                    <a:pt x="16" y="420"/>
                  </a:lnTo>
                  <a:lnTo>
                    <a:pt x="18" y="425"/>
                  </a:lnTo>
                  <a:lnTo>
                    <a:pt x="20" y="430"/>
                  </a:lnTo>
                  <a:lnTo>
                    <a:pt x="23" y="434"/>
                  </a:lnTo>
                  <a:lnTo>
                    <a:pt x="26" y="438"/>
                  </a:lnTo>
                  <a:lnTo>
                    <a:pt x="29" y="442"/>
                  </a:lnTo>
                  <a:lnTo>
                    <a:pt x="33" y="446"/>
                  </a:lnTo>
                  <a:lnTo>
                    <a:pt x="37" y="449"/>
                  </a:lnTo>
                  <a:lnTo>
                    <a:pt x="41" y="451"/>
                  </a:lnTo>
                  <a:lnTo>
                    <a:pt x="46" y="454"/>
                  </a:lnTo>
                  <a:lnTo>
                    <a:pt x="51" y="456"/>
                  </a:lnTo>
                  <a:lnTo>
                    <a:pt x="56" y="457"/>
                  </a:lnTo>
                  <a:lnTo>
                    <a:pt x="61" y="458"/>
                  </a:lnTo>
                  <a:lnTo>
                    <a:pt x="67" y="458"/>
                  </a:lnTo>
                  <a:lnTo>
                    <a:pt x="307" y="458"/>
                  </a:lnTo>
                  <a:lnTo>
                    <a:pt x="313" y="458"/>
                  </a:lnTo>
                  <a:lnTo>
                    <a:pt x="318" y="457"/>
                  </a:lnTo>
                  <a:lnTo>
                    <a:pt x="323" y="456"/>
                  </a:lnTo>
                  <a:lnTo>
                    <a:pt x="328" y="454"/>
                  </a:lnTo>
                  <a:lnTo>
                    <a:pt x="333" y="452"/>
                  </a:lnTo>
                  <a:lnTo>
                    <a:pt x="337" y="449"/>
                  </a:lnTo>
                  <a:lnTo>
                    <a:pt x="341" y="446"/>
                  </a:lnTo>
                  <a:lnTo>
                    <a:pt x="345" y="443"/>
                  </a:lnTo>
                  <a:lnTo>
                    <a:pt x="349" y="439"/>
                  </a:lnTo>
                  <a:lnTo>
                    <a:pt x="352" y="435"/>
                  </a:lnTo>
                  <a:lnTo>
                    <a:pt x="354" y="431"/>
                  </a:lnTo>
                  <a:lnTo>
                    <a:pt x="357" y="426"/>
                  </a:lnTo>
                  <a:lnTo>
                    <a:pt x="358" y="421"/>
                  </a:lnTo>
                  <a:lnTo>
                    <a:pt x="360" y="416"/>
                  </a:lnTo>
                  <a:lnTo>
                    <a:pt x="361" y="411"/>
                  </a:lnTo>
                  <a:lnTo>
                    <a:pt x="361" y="405"/>
                  </a:lnTo>
                  <a:lnTo>
                    <a:pt x="361" y="67"/>
                  </a:lnTo>
                  <a:lnTo>
                    <a:pt x="361" y="62"/>
                  </a:lnTo>
                  <a:lnTo>
                    <a:pt x="360" y="56"/>
                  </a:lnTo>
                  <a:lnTo>
                    <a:pt x="359" y="51"/>
                  </a:lnTo>
                  <a:lnTo>
                    <a:pt x="357" y="46"/>
                  </a:lnTo>
                  <a:lnTo>
                    <a:pt x="355" y="41"/>
                  </a:lnTo>
                  <a:lnTo>
                    <a:pt x="352" y="37"/>
                  </a:lnTo>
                  <a:lnTo>
                    <a:pt x="349" y="33"/>
                  </a:lnTo>
                  <a:lnTo>
                    <a:pt x="346" y="29"/>
                  </a:lnTo>
                  <a:lnTo>
                    <a:pt x="342" y="26"/>
                  </a:lnTo>
                  <a:lnTo>
                    <a:pt x="338" y="23"/>
                  </a:lnTo>
                  <a:lnTo>
                    <a:pt x="334" y="20"/>
                  </a:lnTo>
                  <a:lnTo>
                    <a:pt x="329" y="18"/>
                  </a:lnTo>
                  <a:lnTo>
                    <a:pt x="324" y="16"/>
                  </a:lnTo>
                  <a:lnTo>
                    <a:pt x="319" y="14"/>
                  </a:lnTo>
                  <a:lnTo>
                    <a:pt x="314" y="14"/>
                  </a:lnTo>
                  <a:lnTo>
                    <a:pt x="308" y="13"/>
                  </a:lnTo>
                  <a:lnTo>
                    <a:pt x="67" y="13"/>
                  </a:lnTo>
                  <a:lnTo>
                    <a:pt x="62" y="14"/>
                  </a:lnTo>
                  <a:lnTo>
                    <a:pt x="57" y="14"/>
                  </a:lnTo>
                  <a:lnTo>
                    <a:pt x="51" y="16"/>
                  </a:lnTo>
                  <a:lnTo>
                    <a:pt x="47" y="17"/>
                  </a:lnTo>
                  <a:lnTo>
                    <a:pt x="42" y="20"/>
                  </a:lnTo>
                  <a:lnTo>
                    <a:pt x="37" y="22"/>
                  </a:lnTo>
                  <a:lnTo>
                    <a:pt x="33" y="25"/>
                  </a:lnTo>
                  <a:lnTo>
                    <a:pt x="30" y="29"/>
                  </a:lnTo>
                  <a:lnTo>
                    <a:pt x="26" y="33"/>
                  </a:lnTo>
                  <a:lnTo>
                    <a:pt x="23" y="36"/>
                  </a:lnTo>
                  <a:lnTo>
                    <a:pt x="20" y="41"/>
                  </a:lnTo>
                  <a:lnTo>
                    <a:pt x="18" y="46"/>
                  </a:lnTo>
                  <a:lnTo>
                    <a:pt x="16" y="50"/>
                  </a:lnTo>
                  <a:lnTo>
                    <a:pt x="15" y="56"/>
                  </a:lnTo>
                  <a:lnTo>
                    <a:pt x="14" y="61"/>
                  </a:lnTo>
                  <a:lnTo>
                    <a:pt x="14" y="67"/>
                  </a:lnTo>
                  <a:lnTo>
                    <a:pt x="14" y="404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432" name="Rectangle 149"/>
            <p:cNvSpPr>
              <a:spLocks noChangeArrowheads="1"/>
            </p:cNvSpPr>
            <p:nvPr/>
          </p:nvSpPr>
          <p:spPr bwMode="auto">
            <a:xfrm>
              <a:off x="3818" y="1244"/>
              <a:ext cx="14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11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33" name="Rectangle 150"/>
            <p:cNvSpPr>
              <a:spLocks noChangeArrowheads="1"/>
            </p:cNvSpPr>
            <p:nvPr/>
          </p:nvSpPr>
          <p:spPr bwMode="auto">
            <a:xfrm>
              <a:off x="3916" y="1244"/>
              <a:ext cx="7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34" name="Rectangle 151"/>
            <p:cNvSpPr>
              <a:spLocks noChangeArrowheads="1"/>
            </p:cNvSpPr>
            <p:nvPr/>
          </p:nvSpPr>
          <p:spPr bwMode="auto">
            <a:xfrm>
              <a:off x="3776" y="1447"/>
              <a:ext cx="21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SIMPAD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35" name="Rectangle 152"/>
            <p:cNvSpPr>
              <a:spLocks noChangeArrowheads="1"/>
            </p:cNvSpPr>
            <p:nvPr/>
          </p:nvSpPr>
          <p:spPr bwMode="auto">
            <a:xfrm>
              <a:off x="3957" y="1447"/>
              <a:ext cx="42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36" name="Rectangle 153"/>
            <p:cNvSpPr>
              <a:spLocks noChangeArrowheads="1"/>
            </p:cNvSpPr>
            <p:nvPr/>
          </p:nvSpPr>
          <p:spPr bwMode="auto">
            <a:xfrm>
              <a:off x="3774" y="1522"/>
              <a:ext cx="21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30033 A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37" name="Rectangle 154"/>
            <p:cNvSpPr>
              <a:spLocks noChangeArrowheads="1"/>
            </p:cNvSpPr>
            <p:nvPr/>
          </p:nvSpPr>
          <p:spPr bwMode="auto">
            <a:xfrm>
              <a:off x="3959" y="1457"/>
              <a:ext cx="9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38" name="Freeform 155"/>
            <p:cNvSpPr>
              <a:spLocks/>
            </p:cNvSpPr>
            <p:nvPr/>
          </p:nvSpPr>
          <p:spPr bwMode="auto">
            <a:xfrm>
              <a:off x="3851" y="3336"/>
              <a:ext cx="361" cy="531"/>
            </a:xfrm>
            <a:custGeom>
              <a:avLst/>
              <a:gdLst>
                <a:gd name="T0" fmla="*/ 0 w 1750"/>
                <a:gd name="T1" fmla="*/ 292 h 2575"/>
                <a:gd name="T2" fmla="*/ 292 w 1750"/>
                <a:gd name="T3" fmla="*/ 0 h 2575"/>
                <a:gd name="T4" fmla="*/ 1459 w 1750"/>
                <a:gd name="T5" fmla="*/ 0 h 2575"/>
                <a:gd name="T6" fmla="*/ 1750 w 1750"/>
                <a:gd name="T7" fmla="*/ 292 h 2575"/>
                <a:gd name="T8" fmla="*/ 1750 w 1750"/>
                <a:gd name="T9" fmla="*/ 2284 h 2575"/>
                <a:gd name="T10" fmla="*/ 1459 w 1750"/>
                <a:gd name="T11" fmla="*/ 2575 h 2575"/>
                <a:gd name="T12" fmla="*/ 292 w 1750"/>
                <a:gd name="T13" fmla="*/ 2575 h 2575"/>
                <a:gd name="T14" fmla="*/ 0 w 1750"/>
                <a:gd name="T15" fmla="*/ 2284 h 2575"/>
                <a:gd name="T16" fmla="*/ 0 w 1750"/>
                <a:gd name="T17" fmla="*/ 292 h 2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0" h="2575">
                  <a:moveTo>
                    <a:pt x="0" y="292"/>
                  </a:moveTo>
                  <a:cubicBezTo>
                    <a:pt x="0" y="131"/>
                    <a:pt x="131" y="0"/>
                    <a:pt x="292" y="0"/>
                  </a:cubicBezTo>
                  <a:lnTo>
                    <a:pt x="1459" y="0"/>
                  </a:lnTo>
                  <a:cubicBezTo>
                    <a:pt x="1620" y="0"/>
                    <a:pt x="1750" y="131"/>
                    <a:pt x="1750" y="292"/>
                  </a:cubicBezTo>
                  <a:lnTo>
                    <a:pt x="1750" y="2284"/>
                  </a:lnTo>
                  <a:cubicBezTo>
                    <a:pt x="1750" y="2445"/>
                    <a:pt x="1620" y="2575"/>
                    <a:pt x="1459" y="2575"/>
                  </a:cubicBezTo>
                  <a:lnTo>
                    <a:pt x="292" y="2575"/>
                  </a:lnTo>
                  <a:cubicBezTo>
                    <a:pt x="131" y="2575"/>
                    <a:pt x="0" y="2445"/>
                    <a:pt x="0" y="2284"/>
                  </a:cubicBezTo>
                  <a:lnTo>
                    <a:pt x="0" y="292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439" name="Freeform 156"/>
            <p:cNvSpPr>
              <a:spLocks noEditPoints="1"/>
            </p:cNvSpPr>
            <p:nvPr/>
          </p:nvSpPr>
          <p:spPr bwMode="auto">
            <a:xfrm>
              <a:off x="3844" y="3329"/>
              <a:ext cx="375" cy="545"/>
            </a:xfrm>
            <a:custGeom>
              <a:avLst/>
              <a:gdLst>
                <a:gd name="T0" fmla="*/ 1 w 375"/>
                <a:gd name="T1" fmla="*/ 54 h 545"/>
                <a:gd name="T2" fmla="*/ 8 w 375"/>
                <a:gd name="T3" fmla="*/ 36 h 545"/>
                <a:gd name="T4" fmla="*/ 19 w 375"/>
                <a:gd name="T5" fmla="*/ 20 h 545"/>
                <a:gd name="T6" fmla="*/ 35 w 375"/>
                <a:gd name="T7" fmla="*/ 9 h 545"/>
                <a:gd name="T8" fmla="*/ 53 w 375"/>
                <a:gd name="T9" fmla="*/ 2 h 545"/>
                <a:gd name="T10" fmla="*/ 308 w 375"/>
                <a:gd name="T11" fmla="*/ 0 h 545"/>
                <a:gd name="T12" fmla="*/ 327 w 375"/>
                <a:gd name="T13" fmla="*/ 3 h 545"/>
                <a:gd name="T14" fmla="*/ 345 w 375"/>
                <a:gd name="T15" fmla="*/ 12 h 545"/>
                <a:gd name="T16" fmla="*/ 359 w 375"/>
                <a:gd name="T17" fmla="*/ 25 h 545"/>
                <a:gd name="T18" fmla="*/ 369 w 375"/>
                <a:gd name="T19" fmla="*/ 41 h 545"/>
                <a:gd name="T20" fmla="*/ 374 w 375"/>
                <a:gd name="T21" fmla="*/ 60 h 545"/>
                <a:gd name="T22" fmla="*/ 374 w 375"/>
                <a:gd name="T23" fmla="*/ 484 h 545"/>
                <a:gd name="T24" fmla="*/ 370 w 375"/>
                <a:gd name="T25" fmla="*/ 504 h 545"/>
                <a:gd name="T26" fmla="*/ 360 w 375"/>
                <a:gd name="T27" fmla="*/ 520 h 545"/>
                <a:gd name="T28" fmla="*/ 346 w 375"/>
                <a:gd name="T29" fmla="*/ 533 h 545"/>
                <a:gd name="T30" fmla="*/ 328 w 375"/>
                <a:gd name="T31" fmla="*/ 542 h 545"/>
                <a:gd name="T32" fmla="*/ 308 w 375"/>
                <a:gd name="T33" fmla="*/ 545 h 545"/>
                <a:gd name="T34" fmla="*/ 54 w 375"/>
                <a:gd name="T35" fmla="*/ 543 h 545"/>
                <a:gd name="T36" fmla="*/ 35 w 375"/>
                <a:gd name="T37" fmla="*/ 537 h 545"/>
                <a:gd name="T38" fmla="*/ 20 w 375"/>
                <a:gd name="T39" fmla="*/ 525 h 545"/>
                <a:gd name="T40" fmla="*/ 8 w 375"/>
                <a:gd name="T41" fmla="*/ 510 h 545"/>
                <a:gd name="T42" fmla="*/ 1 w 375"/>
                <a:gd name="T43" fmla="*/ 492 h 545"/>
                <a:gd name="T44" fmla="*/ 0 w 375"/>
                <a:gd name="T45" fmla="*/ 67 h 545"/>
                <a:gd name="T46" fmla="*/ 15 w 375"/>
                <a:gd name="T47" fmla="*/ 488 h 545"/>
                <a:gd name="T48" fmla="*/ 20 w 375"/>
                <a:gd name="T49" fmla="*/ 503 h 545"/>
                <a:gd name="T50" fmla="*/ 29 w 375"/>
                <a:gd name="T51" fmla="*/ 515 h 545"/>
                <a:gd name="T52" fmla="*/ 41 w 375"/>
                <a:gd name="T53" fmla="*/ 524 h 545"/>
                <a:gd name="T54" fmla="*/ 56 w 375"/>
                <a:gd name="T55" fmla="*/ 530 h 545"/>
                <a:gd name="T56" fmla="*/ 307 w 375"/>
                <a:gd name="T57" fmla="*/ 531 h 545"/>
                <a:gd name="T58" fmla="*/ 323 w 375"/>
                <a:gd name="T59" fmla="*/ 529 h 545"/>
                <a:gd name="T60" fmla="*/ 337 w 375"/>
                <a:gd name="T61" fmla="*/ 522 h 545"/>
                <a:gd name="T62" fmla="*/ 349 w 375"/>
                <a:gd name="T63" fmla="*/ 512 h 545"/>
                <a:gd name="T64" fmla="*/ 357 w 375"/>
                <a:gd name="T65" fmla="*/ 499 h 545"/>
                <a:gd name="T66" fmla="*/ 361 w 375"/>
                <a:gd name="T67" fmla="*/ 484 h 545"/>
                <a:gd name="T68" fmla="*/ 361 w 375"/>
                <a:gd name="T69" fmla="*/ 62 h 545"/>
                <a:gd name="T70" fmla="*/ 357 w 375"/>
                <a:gd name="T71" fmla="*/ 47 h 545"/>
                <a:gd name="T72" fmla="*/ 349 w 375"/>
                <a:gd name="T73" fmla="*/ 34 h 545"/>
                <a:gd name="T74" fmla="*/ 338 w 375"/>
                <a:gd name="T75" fmla="*/ 24 h 545"/>
                <a:gd name="T76" fmla="*/ 324 w 375"/>
                <a:gd name="T77" fmla="*/ 17 h 545"/>
                <a:gd name="T78" fmla="*/ 308 w 375"/>
                <a:gd name="T79" fmla="*/ 14 h 545"/>
                <a:gd name="T80" fmla="*/ 57 w 375"/>
                <a:gd name="T81" fmla="*/ 15 h 545"/>
                <a:gd name="T82" fmla="*/ 42 w 375"/>
                <a:gd name="T83" fmla="*/ 20 h 545"/>
                <a:gd name="T84" fmla="*/ 30 w 375"/>
                <a:gd name="T85" fmla="*/ 30 h 545"/>
                <a:gd name="T86" fmla="*/ 20 w 375"/>
                <a:gd name="T87" fmla="*/ 42 h 545"/>
                <a:gd name="T88" fmla="*/ 15 w 375"/>
                <a:gd name="T89" fmla="*/ 57 h 545"/>
                <a:gd name="T90" fmla="*/ 14 w 375"/>
                <a:gd name="T91" fmla="*/ 477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5" h="545">
                  <a:moveTo>
                    <a:pt x="0" y="67"/>
                  </a:moveTo>
                  <a:lnTo>
                    <a:pt x="0" y="61"/>
                  </a:lnTo>
                  <a:lnTo>
                    <a:pt x="1" y="54"/>
                  </a:lnTo>
                  <a:lnTo>
                    <a:pt x="3" y="48"/>
                  </a:lnTo>
                  <a:lnTo>
                    <a:pt x="5" y="42"/>
                  </a:lnTo>
                  <a:lnTo>
                    <a:pt x="8" y="36"/>
                  </a:lnTo>
                  <a:lnTo>
                    <a:pt x="11" y="30"/>
                  </a:lnTo>
                  <a:lnTo>
                    <a:pt x="15" y="25"/>
                  </a:lnTo>
                  <a:lnTo>
                    <a:pt x="19" y="20"/>
                  </a:lnTo>
                  <a:lnTo>
                    <a:pt x="24" y="16"/>
                  </a:lnTo>
                  <a:lnTo>
                    <a:pt x="29" y="12"/>
                  </a:lnTo>
                  <a:lnTo>
                    <a:pt x="35" y="9"/>
                  </a:lnTo>
                  <a:lnTo>
                    <a:pt x="41" y="6"/>
                  </a:lnTo>
                  <a:lnTo>
                    <a:pt x="47" y="4"/>
                  </a:lnTo>
                  <a:lnTo>
                    <a:pt x="53" y="2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308" y="0"/>
                  </a:lnTo>
                  <a:lnTo>
                    <a:pt x="314" y="1"/>
                  </a:lnTo>
                  <a:lnTo>
                    <a:pt x="321" y="2"/>
                  </a:lnTo>
                  <a:lnTo>
                    <a:pt x="327" y="3"/>
                  </a:lnTo>
                  <a:lnTo>
                    <a:pt x="334" y="6"/>
                  </a:lnTo>
                  <a:lnTo>
                    <a:pt x="339" y="8"/>
                  </a:lnTo>
                  <a:lnTo>
                    <a:pt x="345" y="12"/>
                  </a:lnTo>
                  <a:lnTo>
                    <a:pt x="350" y="16"/>
                  </a:lnTo>
                  <a:lnTo>
                    <a:pt x="355" y="20"/>
                  </a:lnTo>
                  <a:lnTo>
                    <a:pt x="359" y="25"/>
                  </a:lnTo>
                  <a:lnTo>
                    <a:pt x="363" y="30"/>
                  </a:lnTo>
                  <a:lnTo>
                    <a:pt x="367" y="35"/>
                  </a:lnTo>
                  <a:lnTo>
                    <a:pt x="369" y="41"/>
                  </a:lnTo>
                  <a:lnTo>
                    <a:pt x="372" y="47"/>
                  </a:lnTo>
                  <a:lnTo>
                    <a:pt x="373" y="54"/>
                  </a:lnTo>
                  <a:lnTo>
                    <a:pt x="374" y="60"/>
                  </a:lnTo>
                  <a:lnTo>
                    <a:pt x="375" y="67"/>
                  </a:lnTo>
                  <a:lnTo>
                    <a:pt x="375" y="478"/>
                  </a:lnTo>
                  <a:lnTo>
                    <a:pt x="374" y="484"/>
                  </a:lnTo>
                  <a:lnTo>
                    <a:pt x="373" y="491"/>
                  </a:lnTo>
                  <a:lnTo>
                    <a:pt x="372" y="497"/>
                  </a:lnTo>
                  <a:lnTo>
                    <a:pt x="370" y="504"/>
                  </a:lnTo>
                  <a:lnTo>
                    <a:pt x="367" y="509"/>
                  </a:lnTo>
                  <a:lnTo>
                    <a:pt x="364" y="515"/>
                  </a:lnTo>
                  <a:lnTo>
                    <a:pt x="360" y="520"/>
                  </a:lnTo>
                  <a:lnTo>
                    <a:pt x="355" y="525"/>
                  </a:lnTo>
                  <a:lnTo>
                    <a:pt x="351" y="529"/>
                  </a:lnTo>
                  <a:lnTo>
                    <a:pt x="346" y="533"/>
                  </a:lnTo>
                  <a:lnTo>
                    <a:pt x="340" y="537"/>
                  </a:lnTo>
                  <a:lnTo>
                    <a:pt x="334" y="539"/>
                  </a:lnTo>
                  <a:lnTo>
                    <a:pt x="328" y="542"/>
                  </a:lnTo>
                  <a:lnTo>
                    <a:pt x="322" y="543"/>
                  </a:lnTo>
                  <a:lnTo>
                    <a:pt x="315" y="544"/>
                  </a:lnTo>
                  <a:lnTo>
                    <a:pt x="308" y="545"/>
                  </a:lnTo>
                  <a:lnTo>
                    <a:pt x="67" y="545"/>
                  </a:lnTo>
                  <a:lnTo>
                    <a:pt x="61" y="544"/>
                  </a:lnTo>
                  <a:lnTo>
                    <a:pt x="54" y="543"/>
                  </a:lnTo>
                  <a:lnTo>
                    <a:pt x="47" y="542"/>
                  </a:lnTo>
                  <a:lnTo>
                    <a:pt x="41" y="540"/>
                  </a:lnTo>
                  <a:lnTo>
                    <a:pt x="35" y="537"/>
                  </a:lnTo>
                  <a:lnTo>
                    <a:pt x="30" y="534"/>
                  </a:lnTo>
                  <a:lnTo>
                    <a:pt x="25" y="530"/>
                  </a:lnTo>
                  <a:lnTo>
                    <a:pt x="20" y="525"/>
                  </a:lnTo>
                  <a:lnTo>
                    <a:pt x="15" y="521"/>
                  </a:lnTo>
                  <a:lnTo>
                    <a:pt x="12" y="516"/>
                  </a:lnTo>
                  <a:lnTo>
                    <a:pt x="8" y="510"/>
                  </a:lnTo>
                  <a:lnTo>
                    <a:pt x="5" y="504"/>
                  </a:lnTo>
                  <a:lnTo>
                    <a:pt x="3" y="498"/>
                  </a:lnTo>
                  <a:lnTo>
                    <a:pt x="1" y="492"/>
                  </a:lnTo>
                  <a:lnTo>
                    <a:pt x="0" y="485"/>
                  </a:lnTo>
                  <a:lnTo>
                    <a:pt x="0" y="478"/>
                  </a:lnTo>
                  <a:lnTo>
                    <a:pt x="0" y="67"/>
                  </a:lnTo>
                  <a:close/>
                  <a:moveTo>
                    <a:pt x="14" y="477"/>
                  </a:moveTo>
                  <a:lnTo>
                    <a:pt x="14" y="483"/>
                  </a:lnTo>
                  <a:lnTo>
                    <a:pt x="15" y="488"/>
                  </a:lnTo>
                  <a:lnTo>
                    <a:pt x="16" y="493"/>
                  </a:lnTo>
                  <a:lnTo>
                    <a:pt x="18" y="498"/>
                  </a:lnTo>
                  <a:lnTo>
                    <a:pt x="20" y="503"/>
                  </a:lnTo>
                  <a:lnTo>
                    <a:pt x="23" y="507"/>
                  </a:lnTo>
                  <a:lnTo>
                    <a:pt x="26" y="511"/>
                  </a:lnTo>
                  <a:lnTo>
                    <a:pt x="29" y="515"/>
                  </a:lnTo>
                  <a:lnTo>
                    <a:pt x="33" y="519"/>
                  </a:lnTo>
                  <a:lnTo>
                    <a:pt x="37" y="522"/>
                  </a:lnTo>
                  <a:lnTo>
                    <a:pt x="41" y="524"/>
                  </a:lnTo>
                  <a:lnTo>
                    <a:pt x="46" y="527"/>
                  </a:lnTo>
                  <a:lnTo>
                    <a:pt x="51" y="529"/>
                  </a:lnTo>
                  <a:lnTo>
                    <a:pt x="56" y="530"/>
                  </a:lnTo>
                  <a:lnTo>
                    <a:pt x="61" y="531"/>
                  </a:lnTo>
                  <a:lnTo>
                    <a:pt x="67" y="531"/>
                  </a:lnTo>
                  <a:lnTo>
                    <a:pt x="307" y="531"/>
                  </a:lnTo>
                  <a:lnTo>
                    <a:pt x="313" y="531"/>
                  </a:lnTo>
                  <a:lnTo>
                    <a:pt x="318" y="530"/>
                  </a:lnTo>
                  <a:lnTo>
                    <a:pt x="323" y="529"/>
                  </a:lnTo>
                  <a:lnTo>
                    <a:pt x="328" y="527"/>
                  </a:lnTo>
                  <a:lnTo>
                    <a:pt x="333" y="525"/>
                  </a:lnTo>
                  <a:lnTo>
                    <a:pt x="337" y="522"/>
                  </a:lnTo>
                  <a:lnTo>
                    <a:pt x="341" y="519"/>
                  </a:lnTo>
                  <a:lnTo>
                    <a:pt x="345" y="516"/>
                  </a:lnTo>
                  <a:lnTo>
                    <a:pt x="349" y="512"/>
                  </a:lnTo>
                  <a:lnTo>
                    <a:pt x="352" y="508"/>
                  </a:lnTo>
                  <a:lnTo>
                    <a:pt x="354" y="504"/>
                  </a:lnTo>
                  <a:lnTo>
                    <a:pt x="357" y="499"/>
                  </a:lnTo>
                  <a:lnTo>
                    <a:pt x="359" y="494"/>
                  </a:lnTo>
                  <a:lnTo>
                    <a:pt x="360" y="489"/>
                  </a:lnTo>
                  <a:lnTo>
                    <a:pt x="361" y="484"/>
                  </a:lnTo>
                  <a:lnTo>
                    <a:pt x="361" y="478"/>
                  </a:lnTo>
                  <a:lnTo>
                    <a:pt x="361" y="68"/>
                  </a:lnTo>
                  <a:lnTo>
                    <a:pt x="361" y="62"/>
                  </a:lnTo>
                  <a:lnTo>
                    <a:pt x="360" y="57"/>
                  </a:lnTo>
                  <a:lnTo>
                    <a:pt x="359" y="52"/>
                  </a:lnTo>
                  <a:lnTo>
                    <a:pt x="357" y="47"/>
                  </a:lnTo>
                  <a:lnTo>
                    <a:pt x="355" y="42"/>
                  </a:lnTo>
                  <a:lnTo>
                    <a:pt x="352" y="38"/>
                  </a:lnTo>
                  <a:lnTo>
                    <a:pt x="349" y="34"/>
                  </a:lnTo>
                  <a:lnTo>
                    <a:pt x="346" y="30"/>
                  </a:lnTo>
                  <a:lnTo>
                    <a:pt x="342" y="27"/>
                  </a:lnTo>
                  <a:lnTo>
                    <a:pt x="338" y="24"/>
                  </a:lnTo>
                  <a:lnTo>
                    <a:pt x="334" y="21"/>
                  </a:lnTo>
                  <a:lnTo>
                    <a:pt x="329" y="19"/>
                  </a:lnTo>
                  <a:lnTo>
                    <a:pt x="324" y="17"/>
                  </a:lnTo>
                  <a:lnTo>
                    <a:pt x="319" y="15"/>
                  </a:lnTo>
                  <a:lnTo>
                    <a:pt x="314" y="14"/>
                  </a:lnTo>
                  <a:lnTo>
                    <a:pt x="308" y="14"/>
                  </a:lnTo>
                  <a:lnTo>
                    <a:pt x="67" y="14"/>
                  </a:lnTo>
                  <a:lnTo>
                    <a:pt x="62" y="14"/>
                  </a:lnTo>
                  <a:lnTo>
                    <a:pt x="57" y="15"/>
                  </a:lnTo>
                  <a:lnTo>
                    <a:pt x="52" y="17"/>
                  </a:lnTo>
                  <a:lnTo>
                    <a:pt x="47" y="18"/>
                  </a:lnTo>
                  <a:lnTo>
                    <a:pt x="42" y="20"/>
                  </a:lnTo>
                  <a:lnTo>
                    <a:pt x="38" y="23"/>
                  </a:lnTo>
                  <a:lnTo>
                    <a:pt x="33" y="26"/>
                  </a:lnTo>
                  <a:lnTo>
                    <a:pt x="30" y="30"/>
                  </a:lnTo>
                  <a:lnTo>
                    <a:pt x="26" y="33"/>
                  </a:lnTo>
                  <a:lnTo>
                    <a:pt x="23" y="37"/>
                  </a:lnTo>
                  <a:lnTo>
                    <a:pt x="20" y="42"/>
                  </a:lnTo>
                  <a:lnTo>
                    <a:pt x="18" y="46"/>
                  </a:lnTo>
                  <a:lnTo>
                    <a:pt x="16" y="51"/>
                  </a:lnTo>
                  <a:lnTo>
                    <a:pt x="15" y="57"/>
                  </a:lnTo>
                  <a:lnTo>
                    <a:pt x="14" y="62"/>
                  </a:lnTo>
                  <a:lnTo>
                    <a:pt x="14" y="67"/>
                  </a:lnTo>
                  <a:lnTo>
                    <a:pt x="14" y="477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440" name="Rectangle 157"/>
            <p:cNvSpPr>
              <a:spLocks noChangeArrowheads="1"/>
            </p:cNvSpPr>
            <p:nvPr/>
          </p:nvSpPr>
          <p:spPr bwMode="auto">
            <a:xfrm>
              <a:off x="3990" y="3385"/>
              <a:ext cx="13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12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41" name="Rectangle 158"/>
            <p:cNvSpPr>
              <a:spLocks noChangeArrowheads="1"/>
            </p:cNvSpPr>
            <p:nvPr/>
          </p:nvSpPr>
          <p:spPr bwMode="auto">
            <a:xfrm>
              <a:off x="4073" y="3385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42" name="Rectangle 159"/>
            <p:cNvSpPr>
              <a:spLocks noChangeArrowheads="1"/>
            </p:cNvSpPr>
            <p:nvPr/>
          </p:nvSpPr>
          <p:spPr bwMode="auto">
            <a:xfrm>
              <a:off x="3942" y="3569"/>
              <a:ext cx="21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SIMPAD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43" name="Rectangle 160"/>
            <p:cNvSpPr>
              <a:spLocks noChangeArrowheads="1"/>
            </p:cNvSpPr>
            <p:nvPr/>
          </p:nvSpPr>
          <p:spPr bwMode="auto">
            <a:xfrm>
              <a:off x="4122" y="3569"/>
              <a:ext cx="42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44" name="Rectangle 161"/>
            <p:cNvSpPr>
              <a:spLocks noChangeArrowheads="1"/>
            </p:cNvSpPr>
            <p:nvPr/>
          </p:nvSpPr>
          <p:spPr bwMode="auto">
            <a:xfrm>
              <a:off x="3931" y="3716"/>
              <a:ext cx="231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05050(2)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45" name="Rectangle 162"/>
            <p:cNvSpPr>
              <a:spLocks noChangeArrowheads="1"/>
            </p:cNvSpPr>
            <p:nvPr/>
          </p:nvSpPr>
          <p:spPr bwMode="auto">
            <a:xfrm>
              <a:off x="4132" y="3716"/>
              <a:ext cx="42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46" name="Rectangle 163"/>
            <p:cNvSpPr>
              <a:spLocks noChangeArrowheads="1"/>
            </p:cNvSpPr>
            <p:nvPr/>
          </p:nvSpPr>
          <p:spPr bwMode="auto">
            <a:xfrm>
              <a:off x="1385" y="3074"/>
              <a:ext cx="413" cy="793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447" name="Freeform 164"/>
            <p:cNvSpPr>
              <a:spLocks noEditPoints="1"/>
            </p:cNvSpPr>
            <p:nvPr/>
          </p:nvSpPr>
          <p:spPr bwMode="auto">
            <a:xfrm>
              <a:off x="1378" y="3067"/>
              <a:ext cx="427" cy="807"/>
            </a:xfrm>
            <a:custGeom>
              <a:avLst/>
              <a:gdLst>
                <a:gd name="T0" fmla="*/ 0 w 2067"/>
                <a:gd name="T1" fmla="*/ 33 h 3917"/>
                <a:gd name="T2" fmla="*/ 33 w 2067"/>
                <a:gd name="T3" fmla="*/ 0 h 3917"/>
                <a:gd name="T4" fmla="*/ 2033 w 2067"/>
                <a:gd name="T5" fmla="*/ 0 h 3917"/>
                <a:gd name="T6" fmla="*/ 2067 w 2067"/>
                <a:gd name="T7" fmla="*/ 33 h 3917"/>
                <a:gd name="T8" fmla="*/ 2067 w 2067"/>
                <a:gd name="T9" fmla="*/ 3883 h 3917"/>
                <a:gd name="T10" fmla="*/ 2033 w 2067"/>
                <a:gd name="T11" fmla="*/ 3917 h 3917"/>
                <a:gd name="T12" fmla="*/ 33 w 2067"/>
                <a:gd name="T13" fmla="*/ 3917 h 3917"/>
                <a:gd name="T14" fmla="*/ 0 w 2067"/>
                <a:gd name="T15" fmla="*/ 3883 h 3917"/>
                <a:gd name="T16" fmla="*/ 0 w 2067"/>
                <a:gd name="T17" fmla="*/ 33 h 3917"/>
                <a:gd name="T18" fmla="*/ 67 w 2067"/>
                <a:gd name="T19" fmla="*/ 3883 h 3917"/>
                <a:gd name="T20" fmla="*/ 33 w 2067"/>
                <a:gd name="T21" fmla="*/ 3850 h 3917"/>
                <a:gd name="T22" fmla="*/ 2033 w 2067"/>
                <a:gd name="T23" fmla="*/ 3850 h 3917"/>
                <a:gd name="T24" fmla="*/ 2000 w 2067"/>
                <a:gd name="T25" fmla="*/ 3883 h 3917"/>
                <a:gd name="T26" fmla="*/ 2000 w 2067"/>
                <a:gd name="T27" fmla="*/ 33 h 3917"/>
                <a:gd name="T28" fmla="*/ 2033 w 2067"/>
                <a:gd name="T29" fmla="*/ 67 h 3917"/>
                <a:gd name="T30" fmla="*/ 33 w 2067"/>
                <a:gd name="T31" fmla="*/ 67 h 3917"/>
                <a:gd name="T32" fmla="*/ 67 w 2067"/>
                <a:gd name="T33" fmla="*/ 33 h 3917"/>
                <a:gd name="T34" fmla="*/ 67 w 2067"/>
                <a:gd name="T35" fmla="*/ 3883 h 3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7" h="3917">
                  <a:moveTo>
                    <a:pt x="0" y="33"/>
                  </a:moveTo>
                  <a:cubicBezTo>
                    <a:pt x="0" y="15"/>
                    <a:pt x="15" y="0"/>
                    <a:pt x="33" y="0"/>
                  </a:cubicBezTo>
                  <a:lnTo>
                    <a:pt x="2033" y="0"/>
                  </a:lnTo>
                  <a:cubicBezTo>
                    <a:pt x="2052" y="0"/>
                    <a:pt x="2067" y="15"/>
                    <a:pt x="2067" y="33"/>
                  </a:cubicBezTo>
                  <a:lnTo>
                    <a:pt x="2067" y="3883"/>
                  </a:lnTo>
                  <a:cubicBezTo>
                    <a:pt x="2067" y="3902"/>
                    <a:pt x="2052" y="3917"/>
                    <a:pt x="2033" y="3917"/>
                  </a:cubicBezTo>
                  <a:lnTo>
                    <a:pt x="33" y="3917"/>
                  </a:lnTo>
                  <a:cubicBezTo>
                    <a:pt x="15" y="3917"/>
                    <a:pt x="0" y="3902"/>
                    <a:pt x="0" y="3883"/>
                  </a:cubicBezTo>
                  <a:lnTo>
                    <a:pt x="0" y="33"/>
                  </a:lnTo>
                  <a:close/>
                  <a:moveTo>
                    <a:pt x="67" y="3883"/>
                  </a:moveTo>
                  <a:lnTo>
                    <a:pt x="33" y="3850"/>
                  </a:lnTo>
                  <a:lnTo>
                    <a:pt x="2033" y="3850"/>
                  </a:lnTo>
                  <a:lnTo>
                    <a:pt x="2000" y="3883"/>
                  </a:lnTo>
                  <a:lnTo>
                    <a:pt x="2000" y="33"/>
                  </a:lnTo>
                  <a:lnTo>
                    <a:pt x="2033" y="67"/>
                  </a:lnTo>
                  <a:lnTo>
                    <a:pt x="33" y="67"/>
                  </a:lnTo>
                  <a:lnTo>
                    <a:pt x="67" y="33"/>
                  </a:lnTo>
                  <a:lnTo>
                    <a:pt x="67" y="3883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448" name="Rectangle 165"/>
            <p:cNvSpPr>
              <a:spLocks noChangeArrowheads="1"/>
            </p:cNvSpPr>
            <p:nvPr/>
          </p:nvSpPr>
          <p:spPr bwMode="auto">
            <a:xfrm>
              <a:off x="1557" y="3105"/>
              <a:ext cx="14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49" name="Rectangle 166"/>
            <p:cNvSpPr>
              <a:spLocks noChangeArrowheads="1"/>
            </p:cNvSpPr>
            <p:nvPr/>
          </p:nvSpPr>
          <p:spPr bwMode="auto">
            <a:xfrm>
              <a:off x="1626" y="3105"/>
              <a:ext cx="10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50" name="Rectangle 167"/>
            <p:cNvSpPr>
              <a:spLocks noChangeArrowheads="1"/>
            </p:cNvSpPr>
            <p:nvPr/>
          </p:nvSpPr>
          <p:spPr bwMode="auto">
            <a:xfrm>
              <a:off x="1518" y="3367"/>
              <a:ext cx="20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BABY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51" name="Rectangle 168"/>
            <p:cNvSpPr>
              <a:spLocks noChangeArrowheads="1"/>
            </p:cNvSpPr>
            <p:nvPr/>
          </p:nvSpPr>
          <p:spPr bwMode="auto">
            <a:xfrm>
              <a:off x="1511" y="3465"/>
              <a:ext cx="20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ANNE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52" name="Rectangle 169"/>
            <p:cNvSpPr>
              <a:spLocks noChangeArrowheads="1"/>
            </p:cNvSpPr>
            <p:nvPr/>
          </p:nvSpPr>
          <p:spPr bwMode="auto">
            <a:xfrm>
              <a:off x="1673" y="3465"/>
              <a:ext cx="5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53" name="Rectangle 170"/>
            <p:cNvSpPr>
              <a:spLocks noChangeArrowheads="1"/>
            </p:cNvSpPr>
            <p:nvPr/>
          </p:nvSpPr>
          <p:spPr bwMode="auto">
            <a:xfrm>
              <a:off x="1466" y="3629"/>
              <a:ext cx="21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50010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54" name="Rectangle 171"/>
            <p:cNvSpPr>
              <a:spLocks noChangeArrowheads="1"/>
            </p:cNvSpPr>
            <p:nvPr/>
          </p:nvSpPr>
          <p:spPr bwMode="auto">
            <a:xfrm>
              <a:off x="1639" y="3629"/>
              <a:ext cx="9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(2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55" name="Rectangle 172"/>
            <p:cNvSpPr>
              <a:spLocks noChangeArrowheads="1"/>
            </p:cNvSpPr>
            <p:nvPr/>
          </p:nvSpPr>
          <p:spPr bwMode="auto">
            <a:xfrm>
              <a:off x="1696" y="3629"/>
              <a:ext cx="5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)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56" name="Rectangle 173"/>
            <p:cNvSpPr>
              <a:spLocks noChangeArrowheads="1"/>
            </p:cNvSpPr>
            <p:nvPr/>
          </p:nvSpPr>
          <p:spPr bwMode="auto">
            <a:xfrm>
              <a:off x="1717" y="3629"/>
              <a:ext cx="5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57" name="Rectangle 174"/>
            <p:cNvSpPr>
              <a:spLocks noChangeArrowheads="1"/>
            </p:cNvSpPr>
            <p:nvPr/>
          </p:nvSpPr>
          <p:spPr bwMode="auto">
            <a:xfrm>
              <a:off x="1592" y="3795"/>
              <a:ext cx="5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58" name="Rectangle 175"/>
            <p:cNvSpPr>
              <a:spLocks noChangeArrowheads="1"/>
            </p:cNvSpPr>
            <p:nvPr/>
          </p:nvSpPr>
          <p:spPr bwMode="auto">
            <a:xfrm>
              <a:off x="2102" y="3074"/>
              <a:ext cx="475" cy="793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459" name="Freeform 176"/>
            <p:cNvSpPr>
              <a:spLocks noEditPoints="1"/>
            </p:cNvSpPr>
            <p:nvPr/>
          </p:nvSpPr>
          <p:spPr bwMode="auto">
            <a:xfrm>
              <a:off x="2095" y="3067"/>
              <a:ext cx="489" cy="807"/>
            </a:xfrm>
            <a:custGeom>
              <a:avLst/>
              <a:gdLst>
                <a:gd name="T0" fmla="*/ 0 w 2367"/>
                <a:gd name="T1" fmla="*/ 33 h 3917"/>
                <a:gd name="T2" fmla="*/ 33 w 2367"/>
                <a:gd name="T3" fmla="*/ 0 h 3917"/>
                <a:gd name="T4" fmla="*/ 2333 w 2367"/>
                <a:gd name="T5" fmla="*/ 0 h 3917"/>
                <a:gd name="T6" fmla="*/ 2367 w 2367"/>
                <a:gd name="T7" fmla="*/ 33 h 3917"/>
                <a:gd name="T8" fmla="*/ 2367 w 2367"/>
                <a:gd name="T9" fmla="*/ 3883 h 3917"/>
                <a:gd name="T10" fmla="*/ 2333 w 2367"/>
                <a:gd name="T11" fmla="*/ 3917 h 3917"/>
                <a:gd name="T12" fmla="*/ 33 w 2367"/>
                <a:gd name="T13" fmla="*/ 3917 h 3917"/>
                <a:gd name="T14" fmla="*/ 0 w 2367"/>
                <a:gd name="T15" fmla="*/ 3883 h 3917"/>
                <a:gd name="T16" fmla="*/ 0 w 2367"/>
                <a:gd name="T17" fmla="*/ 33 h 3917"/>
                <a:gd name="T18" fmla="*/ 67 w 2367"/>
                <a:gd name="T19" fmla="*/ 3883 h 3917"/>
                <a:gd name="T20" fmla="*/ 33 w 2367"/>
                <a:gd name="T21" fmla="*/ 3850 h 3917"/>
                <a:gd name="T22" fmla="*/ 2333 w 2367"/>
                <a:gd name="T23" fmla="*/ 3850 h 3917"/>
                <a:gd name="T24" fmla="*/ 2300 w 2367"/>
                <a:gd name="T25" fmla="*/ 3883 h 3917"/>
                <a:gd name="T26" fmla="*/ 2300 w 2367"/>
                <a:gd name="T27" fmla="*/ 33 h 3917"/>
                <a:gd name="T28" fmla="*/ 2333 w 2367"/>
                <a:gd name="T29" fmla="*/ 67 h 3917"/>
                <a:gd name="T30" fmla="*/ 33 w 2367"/>
                <a:gd name="T31" fmla="*/ 67 h 3917"/>
                <a:gd name="T32" fmla="*/ 67 w 2367"/>
                <a:gd name="T33" fmla="*/ 33 h 3917"/>
                <a:gd name="T34" fmla="*/ 67 w 2367"/>
                <a:gd name="T35" fmla="*/ 3883 h 3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7" h="3917">
                  <a:moveTo>
                    <a:pt x="0" y="33"/>
                  </a:moveTo>
                  <a:cubicBezTo>
                    <a:pt x="0" y="15"/>
                    <a:pt x="15" y="0"/>
                    <a:pt x="33" y="0"/>
                  </a:cubicBezTo>
                  <a:lnTo>
                    <a:pt x="2333" y="0"/>
                  </a:lnTo>
                  <a:cubicBezTo>
                    <a:pt x="2352" y="0"/>
                    <a:pt x="2367" y="15"/>
                    <a:pt x="2367" y="33"/>
                  </a:cubicBezTo>
                  <a:lnTo>
                    <a:pt x="2367" y="3883"/>
                  </a:lnTo>
                  <a:cubicBezTo>
                    <a:pt x="2367" y="3902"/>
                    <a:pt x="2352" y="3917"/>
                    <a:pt x="2333" y="3917"/>
                  </a:cubicBezTo>
                  <a:lnTo>
                    <a:pt x="33" y="3917"/>
                  </a:lnTo>
                  <a:cubicBezTo>
                    <a:pt x="15" y="3917"/>
                    <a:pt x="0" y="3902"/>
                    <a:pt x="0" y="3883"/>
                  </a:cubicBezTo>
                  <a:lnTo>
                    <a:pt x="0" y="33"/>
                  </a:lnTo>
                  <a:close/>
                  <a:moveTo>
                    <a:pt x="67" y="3883"/>
                  </a:moveTo>
                  <a:lnTo>
                    <a:pt x="33" y="3850"/>
                  </a:lnTo>
                  <a:lnTo>
                    <a:pt x="2333" y="3850"/>
                  </a:lnTo>
                  <a:lnTo>
                    <a:pt x="2300" y="3883"/>
                  </a:lnTo>
                  <a:lnTo>
                    <a:pt x="2300" y="33"/>
                  </a:lnTo>
                  <a:lnTo>
                    <a:pt x="2333" y="67"/>
                  </a:lnTo>
                  <a:lnTo>
                    <a:pt x="33" y="67"/>
                  </a:lnTo>
                  <a:lnTo>
                    <a:pt x="67" y="33"/>
                  </a:lnTo>
                  <a:lnTo>
                    <a:pt x="67" y="3883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460" name="Rectangle 177"/>
            <p:cNvSpPr>
              <a:spLocks noChangeArrowheads="1"/>
            </p:cNvSpPr>
            <p:nvPr/>
          </p:nvSpPr>
          <p:spPr bwMode="auto">
            <a:xfrm>
              <a:off x="2305" y="3105"/>
              <a:ext cx="14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61" name="Rectangle 178"/>
            <p:cNvSpPr>
              <a:spLocks noChangeArrowheads="1"/>
            </p:cNvSpPr>
            <p:nvPr/>
          </p:nvSpPr>
          <p:spPr bwMode="auto">
            <a:xfrm>
              <a:off x="2375" y="3105"/>
              <a:ext cx="10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62" name="Rectangle 179"/>
            <p:cNvSpPr>
              <a:spLocks noChangeArrowheads="1"/>
            </p:cNvSpPr>
            <p:nvPr/>
          </p:nvSpPr>
          <p:spPr bwMode="auto">
            <a:xfrm>
              <a:off x="2251" y="3366"/>
              <a:ext cx="25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BABY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63" name="Rectangle 180"/>
            <p:cNvSpPr>
              <a:spLocks noChangeArrowheads="1"/>
            </p:cNvSpPr>
            <p:nvPr/>
          </p:nvSpPr>
          <p:spPr bwMode="auto">
            <a:xfrm>
              <a:off x="2243" y="3483"/>
              <a:ext cx="25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ANNE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64" name="Rectangle 181"/>
            <p:cNvSpPr>
              <a:spLocks noChangeArrowheads="1"/>
            </p:cNvSpPr>
            <p:nvPr/>
          </p:nvSpPr>
          <p:spPr bwMode="auto">
            <a:xfrm>
              <a:off x="2438" y="3483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65" name="Rectangle 182"/>
            <p:cNvSpPr>
              <a:spLocks noChangeArrowheads="1"/>
            </p:cNvSpPr>
            <p:nvPr/>
          </p:nvSpPr>
          <p:spPr bwMode="auto">
            <a:xfrm>
              <a:off x="2189" y="3668"/>
              <a:ext cx="343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50010(1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66" name="Rectangle 183"/>
            <p:cNvSpPr>
              <a:spLocks noChangeArrowheads="1"/>
            </p:cNvSpPr>
            <p:nvPr/>
          </p:nvSpPr>
          <p:spPr bwMode="auto">
            <a:xfrm>
              <a:off x="2466" y="3668"/>
              <a:ext cx="73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)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67" name="Rectangle 184"/>
            <p:cNvSpPr>
              <a:spLocks noChangeArrowheads="1"/>
            </p:cNvSpPr>
            <p:nvPr/>
          </p:nvSpPr>
          <p:spPr bwMode="auto">
            <a:xfrm>
              <a:off x="2490" y="3668"/>
              <a:ext cx="66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68" name="Freeform 185"/>
            <p:cNvSpPr>
              <a:spLocks/>
            </p:cNvSpPr>
            <p:nvPr/>
          </p:nvSpPr>
          <p:spPr bwMode="auto">
            <a:xfrm>
              <a:off x="1308" y="1765"/>
              <a:ext cx="351" cy="268"/>
            </a:xfrm>
            <a:custGeom>
              <a:avLst/>
              <a:gdLst>
                <a:gd name="T0" fmla="*/ 0 w 3400"/>
                <a:gd name="T1" fmla="*/ 434 h 2600"/>
                <a:gd name="T2" fmla="*/ 434 w 3400"/>
                <a:gd name="T3" fmla="*/ 0 h 2600"/>
                <a:gd name="T4" fmla="*/ 2967 w 3400"/>
                <a:gd name="T5" fmla="*/ 0 h 2600"/>
                <a:gd name="T6" fmla="*/ 3400 w 3400"/>
                <a:gd name="T7" fmla="*/ 434 h 2600"/>
                <a:gd name="T8" fmla="*/ 3400 w 3400"/>
                <a:gd name="T9" fmla="*/ 2167 h 2600"/>
                <a:gd name="T10" fmla="*/ 2967 w 3400"/>
                <a:gd name="T11" fmla="*/ 2600 h 2600"/>
                <a:gd name="T12" fmla="*/ 434 w 3400"/>
                <a:gd name="T13" fmla="*/ 2600 h 2600"/>
                <a:gd name="T14" fmla="*/ 0 w 3400"/>
                <a:gd name="T15" fmla="*/ 2167 h 2600"/>
                <a:gd name="T16" fmla="*/ 0 w 3400"/>
                <a:gd name="T17" fmla="*/ 434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00" h="2600">
                  <a:moveTo>
                    <a:pt x="0" y="434"/>
                  </a:moveTo>
                  <a:cubicBezTo>
                    <a:pt x="0" y="194"/>
                    <a:pt x="194" y="0"/>
                    <a:pt x="434" y="0"/>
                  </a:cubicBezTo>
                  <a:lnTo>
                    <a:pt x="2967" y="0"/>
                  </a:lnTo>
                  <a:cubicBezTo>
                    <a:pt x="3206" y="0"/>
                    <a:pt x="3400" y="194"/>
                    <a:pt x="3400" y="434"/>
                  </a:cubicBezTo>
                  <a:lnTo>
                    <a:pt x="3400" y="2167"/>
                  </a:lnTo>
                  <a:cubicBezTo>
                    <a:pt x="3400" y="2406"/>
                    <a:pt x="3206" y="2600"/>
                    <a:pt x="2967" y="2600"/>
                  </a:cubicBezTo>
                  <a:lnTo>
                    <a:pt x="434" y="2600"/>
                  </a:lnTo>
                  <a:cubicBezTo>
                    <a:pt x="194" y="2600"/>
                    <a:pt x="0" y="2406"/>
                    <a:pt x="0" y="2167"/>
                  </a:cubicBezTo>
                  <a:lnTo>
                    <a:pt x="0" y="434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469" name="Freeform 186"/>
            <p:cNvSpPr>
              <a:spLocks noEditPoints="1"/>
            </p:cNvSpPr>
            <p:nvPr/>
          </p:nvSpPr>
          <p:spPr bwMode="auto">
            <a:xfrm>
              <a:off x="1301" y="1758"/>
              <a:ext cx="365" cy="282"/>
            </a:xfrm>
            <a:custGeom>
              <a:avLst/>
              <a:gdLst>
                <a:gd name="T0" fmla="*/ 1 w 365"/>
                <a:gd name="T1" fmla="*/ 42 h 282"/>
                <a:gd name="T2" fmla="*/ 6 w 365"/>
                <a:gd name="T3" fmla="*/ 28 h 282"/>
                <a:gd name="T4" fmla="*/ 15 w 365"/>
                <a:gd name="T5" fmla="*/ 16 h 282"/>
                <a:gd name="T6" fmla="*/ 27 w 365"/>
                <a:gd name="T7" fmla="*/ 7 h 282"/>
                <a:gd name="T8" fmla="*/ 41 w 365"/>
                <a:gd name="T9" fmla="*/ 1 h 282"/>
                <a:gd name="T10" fmla="*/ 313 w 365"/>
                <a:gd name="T11" fmla="*/ 0 h 282"/>
                <a:gd name="T12" fmla="*/ 328 w 365"/>
                <a:gd name="T13" fmla="*/ 3 h 282"/>
                <a:gd name="T14" fmla="*/ 342 w 365"/>
                <a:gd name="T15" fmla="*/ 9 h 282"/>
                <a:gd name="T16" fmla="*/ 353 w 365"/>
                <a:gd name="T17" fmla="*/ 19 h 282"/>
                <a:gd name="T18" fmla="*/ 360 w 365"/>
                <a:gd name="T19" fmla="*/ 31 h 282"/>
                <a:gd name="T20" fmla="*/ 364 w 365"/>
                <a:gd name="T21" fmla="*/ 46 h 282"/>
                <a:gd name="T22" fmla="*/ 364 w 365"/>
                <a:gd name="T23" fmla="*/ 235 h 282"/>
                <a:gd name="T24" fmla="*/ 361 w 365"/>
                <a:gd name="T25" fmla="*/ 250 h 282"/>
                <a:gd name="T26" fmla="*/ 353 w 365"/>
                <a:gd name="T27" fmla="*/ 263 h 282"/>
                <a:gd name="T28" fmla="*/ 342 w 365"/>
                <a:gd name="T29" fmla="*/ 273 h 282"/>
                <a:gd name="T30" fmla="*/ 329 w 365"/>
                <a:gd name="T31" fmla="*/ 280 h 282"/>
                <a:gd name="T32" fmla="*/ 313 w 365"/>
                <a:gd name="T33" fmla="*/ 282 h 282"/>
                <a:gd name="T34" fmla="*/ 42 w 365"/>
                <a:gd name="T35" fmla="*/ 281 h 282"/>
                <a:gd name="T36" fmla="*/ 27 w 365"/>
                <a:gd name="T37" fmla="*/ 276 h 282"/>
                <a:gd name="T38" fmla="*/ 15 w 365"/>
                <a:gd name="T39" fmla="*/ 267 h 282"/>
                <a:gd name="T40" fmla="*/ 6 w 365"/>
                <a:gd name="T41" fmla="*/ 255 h 282"/>
                <a:gd name="T42" fmla="*/ 1 w 365"/>
                <a:gd name="T43" fmla="*/ 241 h 282"/>
                <a:gd name="T44" fmla="*/ 0 w 365"/>
                <a:gd name="T45" fmla="*/ 52 h 282"/>
                <a:gd name="T46" fmla="*/ 15 w 365"/>
                <a:gd name="T47" fmla="*/ 238 h 282"/>
                <a:gd name="T48" fmla="*/ 18 w 365"/>
                <a:gd name="T49" fmla="*/ 248 h 282"/>
                <a:gd name="T50" fmla="*/ 25 w 365"/>
                <a:gd name="T51" fmla="*/ 257 h 282"/>
                <a:gd name="T52" fmla="*/ 33 w 365"/>
                <a:gd name="T53" fmla="*/ 263 h 282"/>
                <a:gd name="T54" fmla="*/ 44 w 365"/>
                <a:gd name="T55" fmla="*/ 267 h 282"/>
                <a:gd name="T56" fmla="*/ 313 w 365"/>
                <a:gd name="T57" fmla="*/ 268 h 282"/>
                <a:gd name="T58" fmla="*/ 324 w 365"/>
                <a:gd name="T59" fmla="*/ 267 h 282"/>
                <a:gd name="T60" fmla="*/ 334 w 365"/>
                <a:gd name="T61" fmla="*/ 262 h 282"/>
                <a:gd name="T62" fmla="*/ 342 w 365"/>
                <a:gd name="T63" fmla="*/ 255 h 282"/>
                <a:gd name="T64" fmla="*/ 348 w 365"/>
                <a:gd name="T65" fmla="*/ 245 h 282"/>
                <a:gd name="T66" fmla="*/ 351 w 365"/>
                <a:gd name="T67" fmla="*/ 235 h 282"/>
                <a:gd name="T68" fmla="*/ 351 w 365"/>
                <a:gd name="T69" fmla="*/ 48 h 282"/>
                <a:gd name="T70" fmla="*/ 348 w 365"/>
                <a:gd name="T71" fmla="*/ 37 h 282"/>
                <a:gd name="T72" fmla="*/ 342 w 365"/>
                <a:gd name="T73" fmla="*/ 28 h 282"/>
                <a:gd name="T74" fmla="*/ 334 w 365"/>
                <a:gd name="T75" fmla="*/ 21 h 282"/>
                <a:gd name="T76" fmla="*/ 325 w 365"/>
                <a:gd name="T77" fmla="*/ 16 h 282"/>
                <a:gd name="T78" fmla="*/ 313 w 365"/>
                <a:gd name="T79" fmla="*/ 14 h 282"/>
                <a:gd name="T80" fmla="*/ 44 w 365"/>
                <a:gd name="T81" fmla="*/ 15 h 282"/>
                <a:gd name="T82" fmla="*/ 34 w 365"/>
                <a:gd name="T83" fmla="*/ 18 h 282"/>
                <a:gd name="T84" fmla="*/ 25 w 365"/>
                <a:gd name="T85" fmla="*/ 25 h 282"/>
                <a:gd name="T86" fmla="*/ 19 w 365"/>
                <a:gd name="T87" fmla="*/ 34 h 282"/>
                <a:gd name="T88" fmla="*/ 15 w 365"/>
                <a:gd name="T89" fmla="*/ 44 h 282"/>
                <a:gd name="T90" fmla="*/ 14 w 365"/>
                <a:gd name="T91" fmla="*/ 23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5" h="282">
                  <a:moveTo>
                    <a:pt x="0" y="52"/>
                  </a:moveTo>
                  <a:lnTo>
                    <a:pt x="0" y="47"/>
                  </a:lnTo>
                  <a:lnTo>
                    <a:pt x="1" y="42"/>
                  </a:lnTo>
                  <a:lnTo>
                    <a:pt x="2" y="37"/>
                  </a:lnTo>
                  <a:lnTo>
                    <a:pt x="4" y="32"/>
                  </a:lnTo>
                  <a:lnTo>
                    <a:pt x="6" y="28"/>
                  </a:lnTo>
                  <a:lnTo>
                    <a:pt x="9" y="23"/>
                  </a:lnTo>
                  <a:lnTo>
                    <a:pt x="12" y="19"/>
                  </a:lnTo>
                  <a:lnTo>
                    <a:pt x="15" y="16"/>
                  </a:lnTo>
                  <a:lnTo>
                    <a:pt x="19" y="12"/>
                  </a:lnTo>
                  <a:lnTo>
                    <a:pt x="23" y="9"/>
                  </a:lnTo>
                  <a:lnTo>
                    <a:pt x="27" y="7"/>
                  </a:lnTo>
                  <a:lnTo>
                    <a:pt x="31" y="5"/>
                  </a:lnTo>
                  <a:lnTo>
                    <a:pt x="36" y="3"/>
                  </a:lnTo>
                  <a:lnTo>
                    <a:pt x="41" y="1"/>
                  </a:lnTo>
                  <a:lnTo>
                    <a:pt x="46" y="1"/>
                  </a:lnTo>
                  <a:lnTo>
                    <a:pt x="51" y="0"/>
                  </a:lnTo>
                  <a:lnTo>
                    <a:pt x="313" y="0"/>
                  </a:lnTo>
                  <a:lnTo>
                    <a:pt x="318" y="1"/>
                  </a:lnTo>
                  <a:lnTo>
                    <a:pt x="323" y="1"/>
                  </a:lnTo>
                  <a:lnTo>
                    <a:pt x="328" y="3"/>
                  </a:lnTo>
                  <a:lnTo>
                    <a:pt x="333" y="4"/>
                  </a:lnTo>
                  <a:lnTo>
                    <a:pt x="337" y="6"/>
                  </a:lnTo>
                  <a:lnTo>
                    <a:pt x="342" y="9"/>
                  </a:lnTo>
                  <a:lnTo>
                    <a:pt x="346" y="12"/>
                  </a:lnTo>
                  <a:lnTo>
                    <a:pt x="349" y="15"/>
                  </a:lnTo>
                  <a:lnTo>
                    <a:pt x="353" y="19"/>
                  </a:lnTo>
                  <a:lnTo>
                    <a:pt x="356" y="23"/>
                  </a:lnTo>
                  <a:lnTo>
                    <a:pt x="358" y="27"/>
                  </a:lnTo>
                  <a:lnTo>
                    <a:pt x="360" y="31"/>
                  </a:lnTo>
                  <a:lnTo>
                    <a:pt x="362" y="36"/>
                  </a:lnTo>
                  <a:lnTo>
                    <a:pt x="363" y="41"/>
                  </a:lnTo>
                  <a:lnTo>
                    <a:pt x="364" y="46"/>
                  </a:lnTo>
                  <a:lnTo>
                    <a:pt x="365" y="52"/>
                  </a:lnTo>
                  <a:lnTo>
                    <a:pt x="365" y="230"/>
                  </a:lnTo>
                  <a:lnTo>
                    <a:pt x="364" y="235"/>
                  </a:lnTo>
                  <a:lnTo>
                    <a:pt x="363" y="240"/>
                  </a:lnTo>
                  <a:lnTo>
                    <a:pt x="362" y="245"/>
                  </a:lnTo>
                  <a:lnTo>
                    <a:pt x="361" y="250"/>
                  </a:lnTo>
                  <a:lnTo>
                    <a:pt x="358" y="255"/>
                  </a:lnTo>
                  <a:lnTo>
                    <a:pt x="356" y="259"/>
                  </a:lnTo>
                  <a:lnTo>
                    <a:pt x="353" y="263"/>
                  </a:lnTo>
                  <a:lnTo>
                    <a:pt x="350" y="267"/>
                  </a:lnTo>
                  <a:lnTo>
                    <a:pt x="346" y="270"/>
                  </a:lnTo>
                  <a:lnTo>
                    <a:pt x="342" y="273"/>
                  </a:lnTo>
                  <a:lnTo>
                    <a:pt x="338" y="276"/>
                  </a:lnTo>
                  <a:lnTo>
                    <a:pt x="333" y="278"/>
                  </a:lnTo>
                  <a:lnTo>
                    <a:pt x="329" y="280"/>
                  </a:lnTo>
                  <a:lnTo>
                    <a:pt x="324" y="281"/>
                  </a:lnTo>
                  <a:lnTo>
                    <a:pt x="319" y="282"/>
                  </a:lnTo>
                  <a:lnTo>
                    <a:pt x="313" y="282"/>
                  </a:lnTo>
                  <a:lnTo>
                    <a:pt x="52" y="282"/>
                  </a:lnTo>
                  <a:lnTo>
                    <a:pt x="47" y="282"/>
                  </a:lnTo>
                  <a:lnTo>
                    <a:pt x="42" y="281"/>
                  </a:lnTo>
                  <a:lnTo>
                    <a:pt x="37" y="280"/>
                  </a:lnTo>
                  <a:lnTo>
                    <a:pt x="32" y="278"/>
                  </a:lnTo>
                  <a:lnTo>
                    <a:pt x="27" y="276"/>
                  </a:lnTo>
                  <a:lnTo>
                    <a:pt x="23" y="273"/>
                  </a:lnTo>
                  <a:lnTo>
                    <a:pt x="19" y="270"/>
                  </a:lnTo>
                  <a:lnTo>
                    <a:pt x="15" y="267"/>
                  </a:lnTo>
                  <a:lnTo>
                    <a:pt x="12" y="263"/>
                  </a:lnTo>
                  <a:lnTo>
                    <a:pt x="9" y="259"/>
                  </a:lnTo>
                  <a:lnTo>
                    <a:pt x="6" y="255"/>
                  </a:lnTo>
                  <a:lnTo>
                    <a:pt x="4" y="251"/>
                  </a:lnTo>
                  <a:lnTo>
                    <a:pt x="2" y="246"/>
                  </a:lnTo>
                  <a:lnTo>
                    <a:pt x="1" y="241"/>
                  </a:lnTo>
                  <a:lnTo>
                    <a:pt x="0" y="236"/>
                  </a:lnTo>
                  <a:lnTo>
                    <a:pt x="0" y="231"/>
                  </a:lnTo>
                  <a:lnTo>
                    <a:pt x="0" y="52"/>
                  </a:lnTo>
                  <a:close/>
                  <a:moveTo>
                    <a:pt x="14" y="230"/>
                  </a:moveTo>
                  <a:lnTo>
                    <a:pt x="14" y="234"/>
                  </a:lnTo>
                  <a:lnTo>
                    <a:pt x="15" y="238"/>
                  </a:lnTo>
                  <a:lnTo>
                    <a:pt x="15" y="241"/>
                  </a:lnTo>
                  <a:lnTo>
                    <a:pt x="17" y="245"/>
                  </a:lnTo>
                  <a:lnTo>
                    <a:pt x="18" y="248"/>
                  </a:lnTo>
                  <a:lnTo>
                    <a:pt x="20" y="251"/>
                  </a:lnTo>
                  <a:lnTo>
                    <a:pt x="22" y="254"/>
                  </a:lnTo>
                  <a:lnTo>
                    <a:pt x="25" y="257"/>
                  </a:lnTo>
                  <a:lnTo>
                    <a:pt x="27" y="259"/>
                  </a:lnTo>
                  <a:lnTo>
                    <a:pt x="30" y="262"/>
                  </a:lnTo>
                  <a:lnTo>
                    <a:pt x="33" y="263"/>
                  </a:lnTo>
                  <a:lnTo>
                    <a:pt x="37" y="265"/>
                  </a:lnTo>
                  <a:lnTo>
                    <a:pt x="40" y="266"/>
                  </a:lnTo>
                  <a:lnTo>
                    <a:pt x="44" y="267"/>
                  </a:lnTo>
                  <a:lnTo>
                    <a:pt x="47" y="268"/>
                  </a:lnTo>
                  <a:lnTo>
                    <a:pt x="52" y="268"/>
                  </a:lnTo>
                  <a:lnTo>
                    <a:pt x="313" y="268"/>
                  </a:lnTo>
                  <a:lnTo>
                    <a:pt x="316" y="268"/>
                  </a:lnTo>
                  <a:lnTo>
                    <a:pt x="320" y="267"/>
                  </a:lnTo>
                  <a:lnTo>
                    <a:pt x="324" y="267"/>
                  </a:lnTo>
                  <a:lnTo>
                    <a:pt x="327" y="265"/>
                  </a:lnTo>
                  <a:lnTo>
                    <a:pt x="331" y="264"/>
                  </a:lnTo>
                  <a:lnTo>
                    <a:pt x="334" y="262"/>
                  </a:lnTo>
                  <a:lnTo>
                    <a:pt x="337" y="260"/>
                  </a:lnTo>
                  <a:lnTo>
                    <a:pt x="339" y="257"/>
                  </a:lnTo>
                  <a:lnTo>
                    <a:pt x="342" y="255"/>
                  </a:lnTo>
                  <a:lnTo>
                    <a:pt x="344" y="252"/>
                  </a:lnTo>
                  <a:lnTo>
                    <a:pt x="346" y="249"/>
                  </a:lnTo>
                  <a:lnTo>
                    <a:pt x="348" y="245"/>
                  </a:lnTo>
                  <a:lnTo>
                    <a:pt x="349" y="242"/>
                  </a:lnTo>
                  <a:lnTo>
                    <a:pt x="350" y="238"/>
                  </a:lnTo>
                  <a:lnTo>
                    <a:pt x="351" y="235"/>
                  </a:lnTo>
                  <a:lnTo>
                    <a:pt x="351" y="230"/>
                  </a:lnTo>
                  <a:lnTo>
                    <a:pt x="351" y="52"/>
                  </a:lnTo>
                  <a:lnTo>
                    <a:pt x="351" y="48"/>
                  </a:lnTo>
                  <a:lnTo>
                    <a:pt x="350" y="45"/>
                  </a:lnTo>
                  <a:lnTo>
                    <a:pt x="349" y="41"/>
                  </a:lnTo>
                  <a:lnTo>
                    <a:pt x="348" y="37"/>
                  </a:lnTo>
                  <a:lnTo>
                    <a:pt x="346" y="34"/>
                  </a:lnTo>
                  <a:lnTo>
                    <a:pt x="345" y="31"/>
                  </a:lnTo>
                  <a:lnTo>
                    <a:pt x="342" y="28"/>
                  </a:lnTo>
                  <a:lnTo>
                    <a:pt x="340" y="25"/>
                  </a:lnTo>
                  <a:lnTo>
                    <a:pt x="337" y="23"/>
                  </a:lnTo>
                  <a:lnTo>
                    <a:pt x="334" y="21"/>
                  </a:lnTo>
                  <a:lnTo>
                    <a:pt x="331" y="19"/>
                  </a:lnTo>
                  <a:lnTo>
                    <a:pt x="328" y="17"/>
                  </a:lnTo>
                  <a:lnTo>
                    <a:pt x="325" y="16"/>
                  </a:lnTo>
                  <a:lnTo>
                    <a:pt x="321" y="15"/>
                  </a:lnTo>
                  <a:lnTo>
                    <a:pt x="317" y="14"/>
                  </a:lnTo>
                  <a:lnTo>
                    <a:pt x="313" y="14"/>
                  </a:lnTo>
                  <a:lnTo>
                    <a:pt x="52" y="14"/>
                  </a:lnTo>
                  <a:lnTo>
                    <a:pt x="48" y="14"/>
                  </a:lnTo>
                  <a:lnTo>
                    <a:pt x="44" y="15"/>
                  </a:lnTo>
                  <a:lnTo>
                    <a:pt x="41" y="16"/>
                  </a:lnTo>
                  <a:lnTo>
                    <a:pt x="37" y="17"/>
                  </a:lnTo>
                  <a:lnTo>
                    <a:pt x="34" y="18"/>
                  </a:lnTo>
                  <a:lnTo>
                    <a:pt x="31" y="20"/>
                  </a:lnTo>
                  <a:lnTo>
                    <a:pt x="28" y="22"/>
                  </a:lnTo>
                  <a:lnTo>
                    <a:pt x="25" y="25"/>
                  </a:lnTo>
                  <a:lnTo>
                    <a:pt x="23" y="28"/>
                  </a:lnTo>
                  <a:lnTo>
                    <a:pt x="20" y="30"/>
                  </a:lnTo>
                  <a:lnTo>
                    <a:pt x="19" y="34"/>
                  </a:lnTo>
                  <a:lnTo>
                    <a:pt x="17" y="37"/>
                  </a:lnTo>
                  <a:lnTo>
                    <a:pt x="16" y="40"/>
                  </a:lnTo>
                  <a:lnTo>
                    <a:pt x="15" y="44"/>
                  </a:lnTo>
                  <a:lnTo>
                    <a:pt x="14" y="48"/>
                  </a:lnTo>
                  <a:lnTo>
                    <a:pt x="14" y="52"/>
                  </a:lnTo>
                  <a:lnTo>
                    <a:pt x="14" y="23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470" name="Rectangle 187"/>
            <p:cNvSpPr>
              <a:spLocks noChangeArrowheads="1"/>
            </p:cNvSpPr>
            <p:nvPr/>
          </p:nvSpPr>
          <p:spPr bwMode="auto">
            <a:xfrm>
              <a:off x="1407" y="1809"/>
              <a:ext cx="123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13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71" name="Rectangle 188"/>
            <p:cNvSpPr>
              <a:spLocks noChangeArrowheads="1"/>
            </p:cNvSpPr>
            <p:nvPr/>
          </p:nvSpPr>
          <p:spPr bwMode="auto">
            <a:xfrm>
              <a:off x="1484" y="1828"/>
              <a:ext cx="42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72" name="Rectangle 189"/>
            <p:cNvSpPr>
              <a:spLocks noChangeArrowheads="1"/>
            </p:cNvSpPr>
            <p:nvPr/>
          </p:nvSpPr>
          <p:spPr bwMode="auto">
            <a:xfrm>
              <a:off x="1497" y="1828"/>
              <a:ext cx="108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No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73" name="Rectangle 190"/>
            <p:cNvSpPr>
              <a:spLocks noChangeArrowheads="1"/>
            </p:cNvSpPr>
            <p:nvPr/>
          </p:nvSpPr>
          <p:spPr bwMode="auto">
            <a:xfrm>
              <a:off x="1436" y="1917"/>
              <a:ext cx="127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7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cod</a:t>
              </a:r>
              <a:r>
                <a:rPr kumimoji="0" lang="es-ES" sz="7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.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74" name="Rectangle 191"/>
            <p:cNvSpPr>
              <a:spLocks noChangeArrowheads="1"/>
            </p:cNvSpPr>
            <p:nvPr/>
          </p:nvSpPr>
          <p:spPr bwMode="auto">
            <a:xfrm>
              <a:off x="1531" y="1898"/>
              <a:ext cx="61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75" name="Rectangle 192"/>
            <p:cNvSpPr>
              <a:spLocks noChangeArrowheads="1"/>
            </p:cNvSpPr>
            <p:nvPr/>
          </p:nvSpPr>
          <p:spPr bwMode="auto">
            <a:xfrm>
              <a:off x="493" y="240"/>
              <a:ext cx="2424" cy="206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476" name="Freeform 193"/>
            <p:cNvSpPr>
              <a:spLocks noEditPoints="1"/>
            </p:cNvSpPr>
            <p:nvPr/>
          </p:nvSpPr>
          <p:spPr bwMode="auto">
            <a:xfrm>
              <a:off x="486" y="234"/>
              <a:ext cx="2438" cy="219"/>
            </a:xfrm>
            <a:custGeom>
              <a:avLst/>
              <a:gdLst>
                <a:gd name="T0" fmla="*/ 0 w 23633"/>
                <a:gd name="T1" fmla="*/ 66 h 2133"/>
                <a:gd name="T2" fmla="*/ 66 w 23633"/>
                <a:gd name="T3" fmla="*/ 0 h 2133"/>
                <a:gd name="T4" fmla="*/ 23566 w 23633"/>
                <a:gd name="T5" fmla="*/ 0 h 2133"/>
                <a:gd name="T6" fmla="*/ 23633 w 23633"/>
                <a:gd name="T7" fmla="*/ 66 h 2133"/>
                <a:gd name="T8" fmla="*/ 23633 w 23633"/>
                <a:gd name="T9" fmla="*/ 2066 h 2133"/>
                <a:gd name="T10" fmla="*/ 23566 w 23633"/>
                <a:gd name="T11" fmla="*/ 2133 h 2133"/>
                <a:gd name="T12" fmla="*/ 66 w 23633"/>
                <a:gd name="T13" fmla="*/ 2133 h 2133"/>
                <a:gd name="T14" fmla="*/ 0 w 23633"/>
                <a:gd name="T15" fmla="*/ 2066 h 2133"/>
                <a:gd name="T16" fmla="*/ 0 w 23633"/>
                <a:gd name="T17" fmla="*/ 66 h 2133"/>
                <a:gd name="T18" fmla="*/ 133 w 23633"/>
                <a:gd name="T19" fmla="*/ 2066 h 2133"/>
                <a:gd name="T20" fmla="*/ 66 w 23633"/>
                <a:gd name="T21" fmla="*/ 2000 h 2133"/>
                <a:gd name="T22" fmla="*/ 23566 w 23633"/>
                <a:gd name="T23" fmla="*/ 2000 h 2133"/>
                <a:gd name="T24" fmla="*/ 23500 w 23633"/>
                <a:gd name="T25" fmla="*/ 2066 h 2133"/>
                <a:gd name="T26" fmla="*/ 23500 w 23633"/>
                <a:gd name="T27" fmla="*/ 66 h 2133"/>
                <a:gd name="T28" fmla="*/ 23566 w 23633"/>
                <a:gd name="T29" fmla="*/ 133 h 2133"/>
                <a:gd name="T30" fmla="*/ 66 w 23633"/>
                <a:gd name="T31" fmla="*/ 133 h 2133"/>
                <a:gd name="T32" fmla="*/ 133 w 23633"/>
                <a:gd name="T33" fmla="*/ 66 h 2133"/>
                <a:gd name="T34" fmla="*/ 133 w 23633"/>
                <a:gd name="T35" fmla="*/ 206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33" h="2133">
                  <a:moveTo>
                    <a:pt x="0" y="66"/>
                  </a:moveTo>
                  <a:cubicBezTo>
                    <a:pt x="0" y="30"/>
                    <a:pt x="30" y="0"/>
                    <a:pt x="66" y="0"/>
                  </a:cubicBezTo>
                  <a:lnTo>
                    <a:pt x="23566" y="0"/>
                  </a:lnTo>
                  <a:cubicBezTo>
                    <a:pt x="23603" y="0"/>
                    <a:pt x="23633" y="30"/>
                    <a:pt x="23633" y="66"/>
                  </a:cubicBezTo>
                  <a:lnTo>
                    <a:pt x="23633" y="2066"/>
                  </a:lnTo>
                  <a:cubicBezTo>
                    <a:pt x="23633" y="2103"/>
                    <a:pt x="23603" y="2133"/>
                    <a:pt x="23566" y="2133"/>
                  </a:cubicBezTo>
                  <a:lnTo>
                    <a:pt x="66" y="2133"/>
                  </a:lnTo>
                  <a:cubicBezTo>
                    <a:pt x="30" y="2133"/>
                    <a:pt x="0" y="2103"/>
                    <a:pt x="0" y="2066"/>
                  </a:cubicBezTo>
                  <a:lnTo>
                    <a:pt x="0" y="66"/>
                  </a:lnTo>
                  <a:close/>
                  <a:moveTo>
                    <a:pt x="133" y="2066"/>
                  </a:moveTo>
                  <a:lnTo>
                    <a:pt x="66" y="2000"/>
                  </a:lnTo>
                  <a:lnTo>
                    <a:pt x="23566" y="2000"/>
                  </a:lnTo>
                  <a:lnTo>
                    <a:pt x="23500" y="2066"/>
                  </a:lnTo>
                  <a:lnTo>
                    <a:pt x="23500" y="66"/>
                  </a:lnTo>
                  <a:lnTo>
                    <a:pt x="23566" y="133"/>
                  </a:lnTo>
                  <a:lnTo>
                    <a:pt x="66" y="133"/>
                  </a:lnTo>
                  <a:lnTo>
                    <a:pt x="133" y="66"/>
                  </a:lnTo>
                  <a:lnTo>
                    <a:pt x="133" y="2066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477" name="Rectangle 194"/>
            <p:cNvSpPr>
              <a:spLocks noChangeArrowheads="1"/>
            </p:cNvSpPr>
            <p:nvPr/>
          </p:nvSpPr>
          <p:spPr bwMode="auto">
            <a:xfrm>
              <a:off x="1106" y="273"/>
              <a:ext cx="124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AULA 5. SIMULACION CLINICA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78" name="Rectangle 195"/>
            <p:cNvSpPr>
              <a:spLocks noChangeArrowheads="1"/>
            </p:cNvSpPr>
            <p:nvPr/>
          </p:nvSpPr>
          <p:spPr bwMode="auto">
            <a:xfrm>
              <a:off x="2305" y="273"/>
              <a:ext cx="7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956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04/07/2017</a:t>
            </a:r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INVENTARIO AULA 5.  SIMULACIÓN CLINICA</a:t>
            </a: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2</a:t>
            </a:fld>
            <a:endParaRPr lang="es-ES" dirty="0"/>
          </a:p>
        </p:txBody>
      </p:sp>
      <p:pic>
        <p:nvPicPr>
          <p:cNvPr id="1026" name="Picture 2" descr="C:\Users\Irene\Desktop\Inventario\2017-02-28\IMG_65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52" y="912078"/>
            <a:ext cx="3553388" cy="26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20404912w\Desktop\Ambu\20170420_122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22" y="1032735"/>
            <a:ext cx="1382554" cy="230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796136" y="3359829"/>
            <a:ext cx="1382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 err="1" smtClean="0"/>
              <a:t>Ambú</a:t>
            </a:r>
            <a:r>
              <a:rPr lang="es-ES" sz="1050" dirty="0" smtClean="0"/>
              <a:t> (3 piezas</a:t>
            </a:r>
            <a:r>
              <a:rPr lang="es-ES" sz="1200" dirty="0" smtClean="0"/>
              <a:t>)</a:t>
            </a:r>
            <a:endParaRPr lang="es-ES" sz="1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182153" y="4077072"/>
            <a:ext cx="7123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err="1" smtClean="0"/>
              <a:t>Resuci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Anne</a:t>
            </a:r>
            <a:r>
              <a:rPr lang="es-ES" sz="1200" b="1" dirty="0" smtClean="0"/>
              <a:t> cuerpo completo (12 piezas).</a:t>
            </a:r>
            <a:endParaRPr lang="es-ES" sz="1200" b="1" dirty="0"/>
          </a:p>
        </p:txBody>
      </p:sp>
      <p:pic>
        <p:nvPicPr>
          <p:cNvPr id="5" name="Picture 2" descr="C:\Users\20404912w\Desktop\image0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152" y="4509120"/>
            <a:ext cx="7123113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04/07/2017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INVENTARIO AULA 5.  SIMULACIÓN CLINICA</a:t>
            </a:r>
            <a:endParaRPr lang="es-ES" dirty="0"/>
          </a:p>
        </p:txBody>
      </p:sp>
      <p:pic>
        <p:nvPicPr>
          <p:cNvPr id="4098" name="Picture 2" descr="C:\Users\Irene\Desktop\Inventario\2017-02-28\IMG_654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476673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826865"/>
              </p:ext>
            </p:extLst>
          </p:nvPr>
        </p:nvGraphicFramePr>
        <p:xfrm>
          <a:off x="1331640" y="5661248"/>
          <a:ext cx="655272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8" name="Hoja de cálculo" r:id="rId6" imgW="7124739" imgH="380843" progId="Excel.Sheet.12">
                  <p:embed/>
                </p:oleObj>
              </mc:Choice>
              <mc:Fallback>
                <p:oleObj name="Hoja de cálculo" r:id="rId6" imgW="7124739" imgH="380843" progId="Excel.Sheet.12">
                  <p:embed/>
                  <p:pic>
                    <p:nvPicPr>
                      <p:cNvPr id="0" name="7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661248"/>
                        <a:ext cx="6552728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331640" y="5301208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Nuevo Little </a:t>
            </a:r>
            <a:r>
              <a:rPr lang="es-ES" sz="1200" b="1" dirty="0" err="1" smtClean="0"/>
              <a:t>Anne</a:t>
            </a:r>
            <a:r>
              <a:rPr lang="es-ES" sz="1200" b="1" dirty="0" smtClean="0"/>
              <a:t> (5 piezas).</a:t>
            </a:r>
            <a:endParaRPr lang="es-ES" sz="1200" b="1" dirty="0"/>
          </a:p>
        </p:txBody>
      </p:sp>
      <p:sp>
        <p:nvSpPr>
          <p:cNvPr id="4" name="3 Rectángulo"/>
          <p:cNvSpPr/>
          <p:nvPr/>
        </p:nvSpPr>
        <p:spPr>
          <a:xfrm>
            <a:off x="4421157" y="32443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AEE098A-F04C-4B0F-8C43-69BB03874F93}" type="slidenum">
              <a:rPr lang="es-ES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38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ene\Desktop\Inventario\2017-02-28\IMG_65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947597" y="932723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04/07/2017</a:t>
            </a:r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INVENTARIO AULA 5.  SIMULACIÓN CLINICA</a:t>
            </a: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4</a:t>
            </a:fld>
            <a:endParaRPr lang="es-ES" dirty="0"/>
          </a:p>
        </p:txBody>
      </p:sp>
      <p:pic>
        <p:nvPicPr>
          <p:cNvPr id="2053" name="Picture 5" descr="C:\Users\Irene\Desktop\Inventario\2017-02-28\IMG_65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1990" y="998730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79" y="5385567"/>
            <a:ext cx="6921414" cy="72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78979" y="4869160"/>
            <a:ext cx="6921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err="1" smtClean="0"/>
              <a:t>Baby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Anne</a:t>
            </a:r>
            <a:r>
              <a:rPr lang="es-ES" sz="1200" b="1" dirty="0" smtClean="0"/>
              <a:t> (12 piezas).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36348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04/07/2017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INVENTARIO AULA 5.  SIMULACIÓN CLINICA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fld id="{2AEE098A-F04C-4B0F-8C43-69BB03874F93}" type="slidenum">
              <a:rPr lang="es-ES" smtClean="0"/>
              <a:t>5</a:t>
            </a:fld>
            <a:endParaRPr lang="es-ES"/>
          </a:p>
        </p:txBody>
      </p:sp>
      <p:pic>
        <p:nvPicPr>
          <p:cNvPr id="5122" name="Picture 2" descr="C:\Users\Irene\Desktop\Inventario\2017-02-28\IMG_654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03748" y="1160748"/>
            <a:ext cx="4320481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17630"/>
              </p:ext>
            </p:extLst>
          </p:nvPr>
        </p:nvGraphicFramePr>
        <p:xfrm>
          <a:off x="1042988" y="5949950"/>
          <a:ext cx="712470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Hoja de cálculo" r:id="rId6" imgW="7124739" imgH="199848" progId="Excel.Sheet.12">
                  <p:embed/>
                </p:oleObj>
              </mc:Choice>
              <mc:Fallback>
                <p:oleObj name="Hoja de cálculo" r:id="rId6" imgW="7124739" imgH="199848" progId="Excel.Sheet.12">
                  <p:embed/>
                  <p:pic>
                    <p:nvPicPr>
                      <p:cNvPr id="0" name="6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949950"/>
                        <a:ext cx="7124700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043608" y="5589240"/>
            <a:ext cx="7128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err="1" smtClean="0"/>
              <a:t>Resuci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Baby</a:t>
            </a:r>
            <a:r>
              <a:rPr lang="es-ES" sz="1200" b="1" dirty="0" smtClean="0"/>
              <a:t> (1 pieza).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28881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04/07/2017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INVENTARIO AULA 5.  SIMULACIÓN CLINICA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6</a:t>
            </a:fld>
            <a:endParaRPr lang="es-ES"/>
          </a:p>
        </p:txBody>
      </p:sp>
      <p:pic>
        <p:nvPicPr>
          <p:cNvPr id="6146" name="Picture 2" descr="C:\Users\Irene\Desktop\Inventario\2017-02-28\IMG_65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688"/>
            <a:ext cx="4406544" cy="330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21" y="4797152"/>
            <a:ext cx="6702424" cy="157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550521" y="4365104"/>
            <a:ext cx="6621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err="1" smtClean="0"/>
              <a:t>Megacode</a:t>
            </a:r>
            <a:r>
              <a:rPr lang="es-ES" sz="1200" b="1" dirty="0" smtClean="0"/>
              <a:t> junior  (5 piezas).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169519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04/07/2017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INVENTARIO AULA 5.  SIMULACIÓN CLINICA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7</a:t>
            </a:fld>
            <a:endParaRPr lang="es-ES"/>
          </a:p>
        </p:txBody>
      </p:sp>
      <p:pic>
        <p:nvPicPr>
          <p:cNvPr id="7170" name="Picture 2" descr="C:\Users\Irene\Desktop\Inventario\2017-02-28\IMG_6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49809" y="1190751"/>
            <a:ext cx="3408378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805264"/>
            <a:ext cx="7123113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87624" y="5301208"/>
            <a:ext cx="7123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Simulador soporte vital avanzado (2 piezas).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195686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04/07/2017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INVENTARIO AULA 5.  SIMULACIÓN CLINICA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098A-F04C-4B0F-8C43-69BB03874F93}" type="slidenum">
              <a:rPr lang="es-ES" smtClean="0"/>
              <a:t>8</a:t>
            </a:fld>
            <a:endParaRPr lang="es-ES"/>
          </a:p>
        </p:txBody>
      </p:sp>
      <p:pic>
        <p:nvPicPr>
          <p:cNvPr id="8194" name="Picture 2" descr="C:\Users\Irene\Desktop\Inventario\2017-02-28\IMG_65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02687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969" y="4653136"/>
            <a:ext cx="6702424" cy="172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97969" y="4221088"/>
            <a:ext cx="6702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err="1" smtClean="0"/>
              <a:t>Megacode</a:t>
            </a:r>
            <a:r>
              <a:rPr lang="es-ES" sz="1200" b="1" dirty="0" smtClean="0"/>
              <a:t> Kelly (15 piezas).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391093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04/07/2017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03848" y="6323098"/>
            <a:ext cx="2895600" cy="365125"/>
          </a:xfrm>
        </p:spPr>
        <p:txBody>
          <a:bodyPr/>
          <a:lstStyle/>
          <a:p>
            <a:r>
              <a:rPr lang="es-ES" dirty="0" smtClean="0"/>
              <a:t>INVENTARIO AULA 5.  SIMULACIÓN CLINICA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65032" y="6381328"/>
            <a:ext cx="2133600" cy="365125"/>
          </a:xfrm>
        </p:spPr>
        <p:txBody>
          <a:bodyPr/>
          <a:lstStyle/>
          <a:p>
            <a:fld id="{2AEE098A-F04C-4B0F-8C43-69BB03874F93}" type="slidenum">
              <a:rPr lang="es-ES" smtClean="0"/>
              <a:t>9</a:t>
            </a:fld>
            <a:endParaRPr lang="es-ES" dirty="0"/>
          </a:p>
        </p:txBody>
      </p:sp>
      <p:pic>
        <p:nvPicPr>
          <p:cNvPr id="9218" name="Picture 2" descr="C:\Users\Irene\Desktop\Inventario\2017-02-28\IMG_65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873" y="389813"/>
            <a:ext cx="5882200" cy="44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14987" y="5146635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CABEZAS</a:t>
            </a:r>
          </a:p>
          <a:p>
            <a:r>
              <a:rPr lang="es-ES" sz="1600" dirty="0" smtClean="0"/>
              <a:t>INTUBACIÓN</a:t>
            </a:r>
            <a:endParaRPr lang="es-ES" sz="1600" dirty="0"/>
          </a:p>
        </p:txBody>
      </p:sp>
      <p:sp>
        <p:nvSpPr>
          <p:cNvPr id="8" name="7 Rectángulo"/>
          <p:cNvSpPr/>
          <p:nvPr/>
        </p:nvSpPr>
        <p:spPr>
          <a:xfrm>
            <a:off x="3923928" y="5157189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PEDIÁTRICA</a:t>
            </a:r>
            <a:endParaRPr lang="es-ES" sz="1600" dirty="0"/>
          </a:p>
          <a:p>
            <a:r>
              <a:rPr lang="es-ES" sz="1600" dirty="0" smtClean="0"/>
              <a:t>250-0001</a:t>
            </a:r>
            <a:endParaRPr lang="es-ES" sz="1600" dirty="0"/>
          </a:p>
        </p:txBody>
      </p:sp>
      <p:sp>
        <p:nvSpPr>
          <p:cNvPr id="9" name="8 Rectángulo"/>
          <p:cNvSpPr/>
          <p:nvPr/>
        </p:nvSpPr>
        <p:spPr>
          <a:xfrm>
            <a:off x="2789103" y="517764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dirty="0" smtClean="0"/>
              <a:t>BEBÉ</a:t>
            </a:r>
            <a:endParaRPr lang="es-ES" sz="1600" dirty="0"/>
          </a:p>
          <a:p>
            <a:r>
              <a:rPr lang="es-ES" sz="1600" dirty="0"/>
              <a:t>250-00101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660232" y="51426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dirty="0"/>
              <a:t>NEWBORN</a:t>
            </a:r>
          </a:p>
          <a:p>
            <a:r>
              <a:rPr lang="es-ES" sz="1600" dirty="0"/>
              <a:t>ANNE</a:t>
            </a:r>
          </a:p>
          <a:p>
            <a:r>
              <a:rPr lang="es-ES" sz="1600" dirty="0"/>
              <a:t>220-25050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220072" y="51466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dirty="0"/>
              <a:t>ADULTO</a:t>
            </a:r>
          </a:p>
          <a:p>
            <a:r>
              <a:rPr lang="es-ES" sz="1600" dirty="0" smtClean="0"/>
              <a:t>250-00033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5425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430</Words>
  <Application>Microsoft Office PowerPoint</Application>
  <PresentationFormat>Presentación en pantalla (4:3)</PresentationFormat>
  <Paragraphs>225</Paragraphs>
  <Slides>12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2.  SIMULACION CLINICA</dc:title>
  <dc:creator>Irene</dc:creator>
  <cp:lastModifiedBy>Marta Mateo Porcar</cp:lastModifiedBy>
  <cp:revision>84</cp:revision>
  <cp:lastPrinted>2017-05-09T10:02:51Z</cp:lastPrinted>
  <dcterms:created xsi:type="dcterms:W3CDTF">2017-02-15T21:13:47Z</dcterms:created>
  <dcterms:modified xsi:type="dcterms:W3CDTF">2017-08-18T10:46:12Z</dcterms:modified>
</cp:coreProperties>
</file>